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1293" r:id="rId2"/>
    <p:sldId id="1303" r:id="rId3"/>
    <p:sldId id="1280" r:id="rId4"/>
    <p:sldId id="1267" r:id="rId5"/>
    <p:sldId id="1297" r:id="rId6"/>
    <p:sldId id="263" r:id="rId7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0F5"/>
    <a:srgbClr val="1F4E79"/>
    <a:srgbClr val="F6AE91"/>
    <a:srgbClr val="2E75B6"/>
    <a:srgbClr val="F6BAA0"/>
    <a:srgbClr val="CBE6BD"/>
    <a:srgbClr val="70AD47"/>
    <a:srgbClr val="F7A7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18" autoAdjust="0"/>
    <p:restoredTop sz="93883" autoAdjust="0"/>
  </p:normalViewPr>
  <p:slideViewPr>
    <p:cSldViewPr snapToGrid="0">
      <p:cViewPr varScale="1">
        <p:scale>
          <a:sx n="72" d="100"/>
          <a:sy n="72" d="100"/>
        </p:scale>
        <p:origin x="121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AF8FAA-DEE3-48F4-8466-090E2AB1A26E}" type="doc">
      <dgm:prSet loTypeId="urn:microsoft.com/office/officeart/2005/8/layout/hChevron3" loCatId="process" qsTypeId="urn:microsoft.com/office/officeart/2005/8/quickstyle/simple1" qsCatId="simple" csTypeId="urn:microsoft.com/office/officeart/2005/8/colors/accent6_2" csCatId="accent6" phldr="1"/>
      <dgm:spPr/>
    </dgm:pt>
    <dgm:pt modelId="{0A3E644E-CB7D-4C3C-9C72-E03292395BCE}">
      <dgm:prSet phldrT="[文字]" custT="1"/>
      <dgm:spPr/>
      <dgm:t>
        <a:bodyPr lIns="0" rIns="0"/>
        <a:lstStyle/>
        <a:p>
          <a:r>
            <a:rPr lang="en-US" altLang="zh-TW" sz="1200" dirty="0"/>
            <a:t>1.</a:t>
          </a:r>
          <a:br>
            <a:rPr lang="en-US" altLang="zh-TW" sz="1200" dirty="0"/>
          </a:br>
          <a:r>
            <a:rPr lang="zh-TW" altLang="en-US" sz="1200" dirty="0"/>
            <a:t>點選報名</a:t>
          </a:r>
        </a:p>
      </dgm:t>
    </dgm:pt>
    <dgm:pt modelId="{72A19555-8728-4D62-9AC5-F61F21C04BB7}" type="parTrans" cxnId="{0ABCB531-409F-4AAD-BFC5-417216C523FA}">
      <dgm:prSet/>
      <dgm:spPr/>
      <dgm:t>
        <a:bodyPr/>
        <a:lstStyle/>
        <a:p>
          <a:endParaRPr lang="zh-TW" altLang="en-US" sz="1200"/>
        </a:p>
      </dgm:t>
    </dgm:pt>
    <dgm:pt modelId="{9EF74BCD-901F-4160-9A18-E339A4E176F4}" type="sibTrans" cxnId="{0ABCB531-409F-4AAD-BFC5-417216C523FA}">
      <dgm:prSet/>
      <dgm:spPr/>
      <dgm:t>
        <a:bodyPr/>
        <a:lstStyle/>
        <a:p>
          <a:endParaRPr lang="zh-TW" altLang="en-US" sz="1200"/>
        </a:p>
      </dgm:t>
    </dgm:pt>
    <dgm:pt modelId="{CFD7BF70-A8D2-4BC2-AF06-AAB08358789F}">
      <dgm:prSet phldrT="[文字]" custT="1"/>
      <dgm:spPr/>
      <dgm:t>
        <a:bodyPr lIns="0" rIns="0"/>
        <a:lstStyle/>
        <a:p>
          <a:r>
            <a:rPr lang="en-US" altLang="zh-TW" sz="1200" dirty="0"/>
            <a:t>2.</a:t>
          </a:r>
          <a:br>
            <a:rPr lang="en-US" altLang="zh-TW" sz="1200" dirty="0"/>
          </a:br>
          <a:r>
            <a:rPr lang="zh-TW" altLang="en-US" sz="1200" dirty="0"/>
            <a:t>報名頁面</a:t>
          </a:r>
        </a:p>
      </dgm:t>
    </dgm:pt>
    <dgm:pt modelId="{FDA5D3FF-C944-4EF1-9A8E-572D38F36AC9}" type="parTrans" cxnId="{CBFFFD49-EA8D-4B0D-8E4A-9A6CEFAD4E0E}">
      <dgm:prSet/>
      <dgm:spPr/>
      <dgm:t>
        <a:bodyPr/>
        <a:lstStyle/>
        <a:p>
          <a:endParaRPr lang="zh-TW" altLang="en-US" sz="1200"/>
        </a:p>
      </dgm:t>
    </dgm:pt>
    <dgm:pt modelId="{748EB154-52A1-4224-B78C-60ABEE92C846}" type="sibTrans" cxnId="{CBFFFD49-EA8D-4B0D-8E4A-9A6CEFAD4E0E}">
      <dgm:prSet/>
      <dgm:spPr/>
      <dgm:t>
        <a:bodyPr/>
        <a:lstStyle/>
        <a:p>
          <a:endParaRPr lang="zh-TW" altLang="en-US" sz="1200"/>
        </a:p>
      </dgm:t>
    </dgm:pt>
    <dgm:pt modelId="{7CA2C716-67E9-4BE5-8D2C-DB5692D03516}">
      <dgm:prSet phldrT="[文字]" custT="1"/>
      <dgm:spPr/>
      <dgm:t>
        <a:bodyPr lIns="0" rIns="0"/>
        <a:lstStyle/>
        <a:p>
          <a:r>
            <a:rPr lang="en-US" altLang="zh-TW" sz="1200" dirty="0"/>
            <a:t>3.</a:t>
          </a:r>
          <a:br>
            <a:rPr lang="en-US" altLang="zh-TW" sz="1200" dirty="0"/>
          </a:br>
          <a:r>
            <a:rPr lang="zh-TW" altLang="en-US" sz="1200" dirty="0"/>
            <a:t>勾選</a:t>
          </a:r>
          <a:r>
            <a:rPr lang="en-US" altLang="zh-TW" sz="1200" dirty="0"/>
            <a:t>”</a:t>
          </a:r>
          <a:r>
            <a:rPr lang="zh-TW" altLang="en-US" sz="1200" dirty="0"/>
            <a:t>詳細閱讀並同意</a:t>
          </a:r>
          <a:r>
            <a:rPr lang="en-US" altLang="zh-TW" sz="1200" dirty="0"/>
            <a:t>”</a:t>
          </a:r>
          <a:endParaRPr lang="zh-TW" altLang="en-US" sz="1200" dirty="0"/>
        </a:p>
      </dgm:t>
    </dgm:pt>
    <dgm:pt modelId="{0DB72426-56D2-40F0-9F9A-7A718FF93F08}" type="parTrans" cxnId="{75196CE9-9BCC-4F67-97BC-42F99465D1F2}">
      <dgm:prSet/>
      <dgm:spPr/>
      <dgm:t>
        <a:bodyPr/>
        <a:lstStyle/>
        <a:p>
          <a:endParaRPr lang="zh-TW" altLang="en-US"/>
        </a:p>
      </dgm:t>
    </dgm:pt>
    <dgm:pt modelId="{070837BD-EFBF-48AD-95E8-4E9B2B89AADC}" type="sibTrans" cxnId="{75196CE9-9BCC-4F67-97BC-42F99465D1F2}">
      <dgm:prSet/>
      <dgm:spPr/>
      <dgm:t>
        <a:bodyPr/>
        <a:lstStyle/>
        <a:p>
          <a:endParaRPr lang="zh-TW" altLang="en-US"/>
        </a:p>
      </dgm:t>
    </dgm:pt>
    <dgm:pt modelId="{24F6A1F1-6197-4B5A-8412-AF8E4D3EFEB6}">
      <dgm:prSet phldrT="[文字]" custT="1"/>
      <dgm:spPr/>
      <dgm:t>
        <a:bodyPr lIns="0" rIns="0"/>
        <a:lstStyle/>
        <a:p>
          <a:r>
            <a:rPr lang="en-US" altLang="zh-TW" sz="1200" dirty="0"/>
            <a:t>4.</a:t>
          </a:r>
          <a:br>
            <a:rPr lang="en-US" altLang="zh-TW" sz="1200" dirty="0"/>
          </a:br>
          <a:r>
            <a:rPr lang="zh-TW" altLang="en-US" sz="1200" dirty="0"/>
            <a:t>線上報名</a:t>
          </a:r>
        </a:p>
      </dgm:t>
    </dgm:pt>
    <dgm:pt modelId="{D444AD56-ACF1-4A24-8F62-3E056C4B491C}" type="parTrans" cxnId="{598680F8-A53A-4927-A422-03FBEE6FA24C}">
      <dgm:prSet/>
      <dgm:spPr/>
      <dgm:t>
        <a:bodyPr/>
        <a:lstStyle/>
        <a:p>
          <a:endParaRPr lang="zh-TW" altLang="en-US"/>
        </a:p>
      </dgm:t>
    </dgm:pt>
    <dgm:pt modelId="{394C9BF2-0134-4A05-B037-D21E65EBA130}" type="sibTrans" cxnId="{598680F8-A53A-4927-A422-03FBEE6FA24C}">
      <dgm:prSet/>
      <dgm:spPr/>
      <dgm:t>
        <a:bodyPr/>
        <a:lstStyle/>
        <a:p>
          <a:endParaRPr lang="zh-TW" altLang="en-US"/>
        </a:p>
      </dgm:t>
    </dgm:pt>
    <dgm:pt modelId="{05F019D8-0550-48FF-9651-1D226081476D}" type="pres">
      <dgm:prSet presAssocID="{20AF8FAA-DEE3-48F4-8466-090E2AB1A26E}" presName="Name0" presStyleCnt="0">
        <dgm:presLayoutVars>
          <dgm:dir/>
          <dgm:resizeHandles val="exact"/>
        </dgm:presLayoutVars>
      </dgm:prSet>
      <dgm:spPr/>
    </dgm:pt>
    <dgm:pt modelId="{8C69FF02-2615-4F9F-A4D5-D06804A18EC0}" type="pres">
      <dgm:prSet presAssocID="{0A3E644E-CB7D-4C3C-9C72-E03292395BCE}" presName="parTxOnly" presStyleLbl="node1" presStyleIdx="0" presStyleCnt="4" custScaleX="69752">
        <dgm:presLayoutVars>
          <dgm:bulletEnabled val="1"/>
        </dgm:presLayoutVars>
      </dgm:prSet>
      <dgm:spPr/>
    </dgm:pt>
    <dgm:pt modelId="{89393B2D-8E26-4336-A8E5-7B7DFE0C6747}" type="pres">
      <dgm:prSet presAssocID="{9EF74BCD-901F-4160-9A18-E339A4E176F4}" presName="parSpace" presStyleCnt="0"/>
      <dgm:spPr/>
    </dgm:pt>
    <dgm:pt modelId="{2D7788DE-4964-41CF-B1F3-E4C9E0C28AEA}" type="pres">
      <dgm:prSet presAssocID="{CFD7BF70-A8D2-4BC2-AF06-AAB08358789F}" presName="parTxOnly" presStyleLbl="node1" presStyleIdx="1" presStyleCnt="4">
        <dgm:presLayoutVars>
          <dgm:bulletEnabled val="1"/>
        </dgm:presLayoutVars>
      </dgm:prSet>
      <dgm:spPr/>
    </dgm:pt>
    <dgm:pt modelId="{F97C8B77-631E-422E-BE17-19E8DD999E8C}" type="pres">
      <dgm:prSet presAssocID="{748EB154-52A1-4224-B78C-60ABEE92C846}" presName="parSpace" presStyleCnt="0"/>
      <dgm:spPr/>
    </dgm:pt>
    <dgm:pt modelId="{239A3142-F93E-4100-9272-9036311B3144}" type="pres">
      <dgm:prSet presAssocID="{7CA2C716-67E9-4BE5-8D2C-DB5692D03516}" presName="parTxOnly" presStyleLbl="node1" presStyleIdx="2" presStyleCnt="4">
        <dgm:presLayoutVars>
          <dgm:bulletEnabled val="1"/>
        </dgm:presLayoutVars>
      </dgm:prSet>
      <dgm:spPr/>
    </dgm:pt>
    <dgm:pt modelId="{BB2AD4DA-0357-42BB-8156-25BD97252027}" type="pres">
      <dgm:prSet presAssocID="{070837BD-EFBF-48AD-95E8-4E9B2B89AADC}" presName="parSpace" presStyleCnt="0"/>
      <dgm:spPr/>
    </dgm:pt>
    <dgm:pt modelId="{4E465E4B-1A93-4AD5-A419-340D916703EE}" type="pres">
      <dgm:prSet presAssocID="{24F6A1F1-6197-4B5A-8412-AF8E4D3EFEB6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0ABCB531-409F-4AAD-BFC5-417216C523FA}" srcId="{20AF8FAA-DEE3-48F4-8466-090E2AB1A26E}" destId="{0A3E644E-CB7D-4C3C-9C72-E03292395BCE}" srcOrd="0" destOrd="0" parTransId="{72A19555-8728-4D62-9AC5-F61F21C04BB7}" sibTransId="{9EF74BCD-901F-4160-9A18-E339A4E176F4}"/>
    <dgm:cxn modelId="{B3D1A835-35DA-4060-A70E-F08FAD6F1091}" type="presOf" srcId="{0A3E644E-CB7D-4C3C-9C72-E03292395BCE}" destId="{8C69FF02-2615-4F9F-A4D5-D06804A18EC0}" srcOrd="0" destOrd="0" presId="urn:microsoft.com/office/officeart/2005/8/layout/hChevron3"/>
    <dgm:cxn modelId="{CBFFFD49-EA8D-4B0D-8E4A-9A6CEFAD4E0E}" srcId="{20AF8FAA-DEE3-48F4-8466-090E2AB1A26E}" destId="{CFD7BF70-A8D2-4BC2-AF06-AAB08358789F}" srcOrd="1" destOrd="0" parTransId="{FDA5D3FF-C944-4EF1-9A8E-572D38F36AC9}" sibTransId="{748EB154-52A1-4224-B78C-60ABEE92C846}"/>
    <dgm:cxn modelId="{ED0A876E-5EA2-41AD-A258-197E27B462C8}" type="presOf" srcId="{CFD7BF70-A8D2-4BC2-AF06-AAB08358789F}" destId="{2D7788DE-4964-41CF-B1F3-E4C9E0C28AEA}" srcOrd="0" destOrd="0" presId="urn:microsoft.com/office/officeart/2005/8/layout/hChevron3"/>
    <dgm:cxn modelId="{1E843E80-09B0-469C-A589-2B89AF2F0E09}" type="presOf" srcId="{7CA2C716-67E9-4BE5-8D2C-DB5692D03516}" destId="{239A3142-F93E-4100-9272-9036311B3144}" srcOrd="0" destOrd="0" presId="urn:microsoft.com/office/officeart/2005/8/layout/hChevron3"/>
    <dgm:cxn modelId="{98E883C5-64D4-43ED-BFA8-125E48C91594}" type="presOf" srcId="{20AF8FAA-DEE3-48F4-8466-090E2AB1A26E}" destId="{05F019D8-0550-48FF-9651-1D226081476D}" srcOrd="0" destOrd="0" presId="urn:microsoft.com/office/officeart/2005/8/layout/hChevron3"/>
    <dgm:cxn modelId="{41AB2FD8-2B00-4EF6-A10D-A91C62B170E2}" type="presOf" srcId="{24F6A1F1-6197-4B5A-8412-AF8E4D3EFEB6}" destId="{4E465E4B-1A93-4AD5-A419-340D916703EE}" srcOrd="0" destOrd="0" presId="urn:microsoft.com/office/officeart/2005/8/layout/hChevron3"/>
    <dgm:cxn modelId="{75196CE9-9BCC-4F67-97BC-42F99465D1F2}" srcId="{20AF8FAA-DEE3-48F4-8466-090E2AB1A26E}" destId="{7CA2C716-67E9-4BE5-8D2C-DB5692D03516}" srcOrd="2" destOrd="0" parTransId="{0DB72426-56D2-40F0-9F9A-7A718FF93F08}" sibTransId="{070837BD-EFBF-48AD-95E8-4E9B2B89AADC}"/>
    <dgm:cxn modelId="{598680F8-A53A-4927-A422-03FBEE6FA24C}" srcId="{20AF8FAA-DEE3-48F4-8466-090E2AB1A26E}" destId="{24F6A1F1-6197-4B5A-8412-AF8E4D3EFEB6}" srcOrd="3" destOrd="0" parTransId="{D444AD56-ACF1-4A24-8F62-3E056C4B491C}" sibTransId="{394C9BF2-0134-4A05-B037-D21E65EBA130}"/>
    <dgm:cxn modelId="{2768DC82-BC8C-4093-917F-98121EC8835F}" type="presParOf" srcId="{05F019D8-0550-48FF-9651-1D226081476D}" destId="{8C69FF02-2615-4F9F-A4D5-D06804A18EC0}" srcOrd="0" destOrd="0" presId="urn:microsoft.com/office/officeart/2005/8/layout/hChevron3"/>
    <dgm:cxn modelId="{1820BB21-34CE-4300-ADC4-C04C2331CC82}" type="presParOf" srcId="{05F019D8-0550-48FF-9651-1D226081476D}" destId="{89393B2D-8E26-4336-A8E5-7B7DFE0C6747}" srcOrd="1" destOrd="0" presId="urn:microsoft.com/office/officeart/2005/8/layout/hChevron3"/>
    <dgm:cxn modelId="{4D372712-6B83-4DC6-88ED-6C82A0A3BD43}" type="presParOf" srcId="{05F019D8-0550-48FF-9651-1D226081476D}" destId="{2D7788DE-4964-41CF-B1F3-E4C9E0C28AEA}" srcOrd="2" destOrd="0" presId="urn:microsoft.com/office/officeart/2005/8/layout/hChevron3"/>
    <dgm:cxn modelId="{CFC25203-CA65-48EA-AB92-29F5A576BAF0}" type="presParOf" srcId="{05F019D8-0550-48FF-9651-1D226081476D}" destId="{F97C8B77-631E-422E-BE17-19E8DD999E8C}" srcOrd="3" destOrd="0" presId="urn:microsoft.com/office/officeart/2005/8/layout/hChevron3"/>
    <dgm:cxn modelId="{1F54831B-17B6-4F1D-9138-1AA299ABD2AE}" type="presParOf" srcId="{05F019D8-0550-48FF-9651-1D226081476D}" destId="{239A3142-F93E-4100-9272-9036311B3144}" srcOrd="4" destOrd="0" presId="urn:microsoft.com/office/officeart/2005/8/layout/hChevron3"/>
    <dgm:cxn modelId="{92F94D2D-1480-4CFF-9821-BED2CB4BD0D0}" type="presParOf" srcId="{05F019D8-0550-48FF-9651-1D226081476D}" destId="{BB2AD4DA-0357-42BB-8156-25BD97252027}" srcOrd="5" destOrd="0" presId="urn:microsoft.com/office/officeart/2005/8/layout/hChevron3"/>
    <dgm:cxn modelId="{7E3B341B-ED20-4C13-8FE1-D6CDB50EE19E}" type="presParOf" srcId="{05F019D8-0550-48FF-9651-1D226081476D}" destId="{4E465E4B-1A93-4AD5-A419-340D916703EE}" srcOrd="6" destOrd="0" presId="urn:microsoft.com/office/officeart/2005/8/layout/hChevron3"/>
  </dgm:cxnLst>
  <dgm:bg>
    <a:effectLst>
      <a:innerShdw blurRad="63500" dist="50800" dir="8100000">
        <a:prstClr val="black">
          <a:alpha val="50000"/>
        </a:prstClr>
      </a:innerShdw>
      <a:softEdge rad="635000"/>
    </a:effectLst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AF8FAA-DEE3-48F4-8466-090E2AB1A26E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A4E7AA80-DAFB-4261-ABB4-CE3A0130599B}">
      <dgm:prSet phldrT="[文字]" custT="1"/>
      <dgm:spPr>
        <a:solidFill>
          <a:srgbClr val="70AD47"/>
        </a:solidFill>
      </dgm:spPr>
      <dgm:t>
        <a:bodyPr lIns="0" rIns="0"/>
        <a:lstStyle/>
        <a:p>
          <a:r>
            <a:rPr lang="en-US" altLang="zh-TW" sz="1200" dirty="0"/>
            <a:t>1.</a:t>
          </a:r>
          <a:br>
            <a:rPr lang="en-US" altLang="zh-TW" sz="1200" dirty="0"/>
          </a:br>
          <a:r>
            <a:rPr lang="zh-TW" altLang="en-US" sz="1200" dirty="0"/>
            <a:t>輸入道館主帳號及帳密</a:t>
          </a:r>
        </a:p>
      </dgm:t>
    </dgm:pt>
    <dgm:pt modelId="{2C438DBD-FE4E-4600-9ADC-B12081A6BFD2}" type="parTrans" cxnId="{2FBB91E1-8224-4A0E-8A85-145448B6B455}">
      <dgm:prSet/>
      <dgm:spPr/>
      <dgm:t>
        <a:bodyPr/>
        <a:lstStyle/>
        <a:p>
          <a:endParaRPr lang="zh-TW" altLang="en-US" sz="1200"/>
        </a:p>
      </dgm:t>
    </dgm:pt>
    <dgm:pt modelId="{82C85BAC-D4EE-4597-9E01-347E219BB0FB}" type="sibTrans" cxnId="{2FBB91E1-8224-4A0E-8A85-145448B6B455}">
      <dgm:prSet/>
      <dgm:spPr/>
      <dgm:t>
        <a:bodyPr/>
        <a:lstStyle/>
        <a:p>
          <a:endParaRPr lang="zh-TW" altLang="en-US" sz="1200"/>
        </a:p>
      </dgm:t>
    </dgm:pt>
    <dgm:pt modelId="{CE01516A-AB66-4A39-B577-9B77F090AD04}">
      <dgm:prSet phldrT="[文字]" custT="1"/>
      <dgm:spPr>
        <a:solidFill>
          <a:srgbClr val="70AD47"/>
        </a:solidFill>
      </dgm:spPr>
      <dgm:t>
        <a:bodyPr lIns="0" rIns="0"/>
        <a:lstStyle/>
        <a:p>
          <a:r>
            <a:rPr lang="en-US" altLang="zh-TW" sz="1200" dirty="0"/>
            <a:t>2.</a:t>
          </a:r>
          <a:br>
            <a:rPr lang="en-US" altLang="zh-TW" sz="1200" dirty="0"/>
          </a:br>
          <a:r>
            <a:rPr lang="zh-TW" altLang="en-US" sz="1200" dirty="0"/>
            <a:t>登入</a:t>
          </a:r>
        </a:p>
      </dgm:t>
    </dgm:pt>
    <dgm:pt modelId="{CAC6E105-3BE5-419D-8D60-A02B37FB5DC0}" type="parTrans" cxnId="{3F5C87E7-BB4C-4A0B-A252-3829F8D7288D}">
      <dgm:prSet/>
      <dgm:spPr/>
      <dgm:t>
        <a:bodyPr/>
        <a:lstStyle/>
        <a:p>
          <a:endParaRPr lang="zh-TW" altLang="en-US"/>
        </a:p>
      </dgm:t>
    </dgm:pt>
    <dgm:pt modelId="{5B165365-75F8-4089-80A4-4B7E52ACC506}" type="sibTrans" cxnId="{3F5C87E7-BB4C-4A0B-A252-3829F8D7288D}">
      <dgm:prSet/>
      <dgm:spPr/>
      <dgm:t>
        <a:bodyPr/>
        <a:lstStyle/>
        <a:p>
          <a:endParaRPr lang="zh-TW" altLang="en-US"/>
        </a:p>
      </dgm:t>
    </dgm:pt>
    <dgm:pt modelId="{05F019D8-0550-48FF-9651-1D226081476D}" type="pres">
      <dgm:prSet presAssocID="{20AF8FAA-DEE3-48F4-8466-090E2AB1A26E}" presName="Name0" presStyleCnt="0">
        <dgm:presLayoutVars>
          <dgm:dir/>
          <dgm:resizeHandles val="exact"/>
        </dgm:presLayoutVars>
      </dgm:prSet>
      <dgm:spPr/>
    </dgm:pt>
    <dgm:pt modelId="{2DAC2922-1FE6-44AF-967D-C9ABBB3B5169}" type="pres">
      <dgm:prSet presAssocID="{A4E7AA80-DAFB-4261-ABB4-CE3A0130599B}" presName="parTxOnly" presStyleLbl="node1" presStyleIdx="0" presStyleCnt="2">
        <dgm:presLayoutVars>
          <dgm:bulletEnabled val="1"/>
        </dgm:presLayoutVars>
      </dgm:prSet>
      <dgm:spPr/>
    </dgm:pt>
    <dgm:pt modelId="{2FC943FF-2654-460A-93C8-512FC028E872}" type="pres">
      <dgm:prSet presAssocID="{82C85BAC-D4EE-4597-9E01-347E219BB0FB}" presName="parSpace" presStyleCnt="0"/>
      <dgm:spPr/>
    </dgm:pt>
    <dgm:pt modelId="{F9DA84E7-4935-4041-A685-B28EE7D286C5}" type="pres">
      <dgm:prSet presAssocID="{CE01516A-AB66-4A39-B577-9B77F090AD04}" presName="parTxOnly" presStyleLbl="node1" presStyleIdx="1" presStyleCnt="2">
        <dgm:presLayoutVars>
          <dgm:bulletEnabled val="1"/>
        </dgm:presLayoutVars>
      </dgm:prSet>
      <dgm:spPr/>
    </dgm:pt>
  </dgm:ptLst>
  <dgm:cxnLst>
    <dgm:cxn modelId="{CD05DD73-7D6F-42C2-9C3E-1933D43FD45B}" type="presOf" srcId="{20AF8FAA-DEE3-48F4-8466-090E2AB1A26E}" destId="{05F019D8-0550-48FF-9651-1D226081476D}" srcOrd="0" destOrd="0" presId="urn:microsoft.com/office/officeart/2005/8/layout/hChevron3"/>
    <dgm:cxn modelId="{62975DB3-E517-4DD9-AB86-E0CE54E1D3BD}" type="presOf" srcId="{CE01516A-AB66-4A39-B577-9B77F090AD04}" destId="{F9DA84E7-4935-4041-A685-B28EE7D286C5}" srcOrd="0" destOrd="0" presId="urn:microsoft.com/office/officeart/2005/8/layout/hChevron3"/>
    <dgm:cxn modelId="{C55842DC-C498-4194-90AD-2ED819D31849}" type="presOf" srcId="{A4E7AA80-DAFB-4261-ABB4-CE3A0130599B}" destId="{2DAC2922-1FE6-44AF-967D-C9ABBB3B5169}" srcOrd="0" destOrd="0" presId="urn:microsoft.com/office/officeart/2005/8/layout/hChevron3"/>
    <dgm:cxn modelId="{2FBB91E1-8224-4A0E-8A85-145448B6B455}" srcId="{20AF8FAA-DEE3-48F4-8466-090E2AB1A26E}" destId="{A4E7AA80-DAFB-4261-ABB4-CE3A0130599B}" srcOrd="0" destOrd="0" parTransId="{2C438DBD-FE4E-4600-9ADC-B12081A6BFD2}" sibTransId="{82C85BAC-D4EE-4597-9E01-347E219BB0FB}"/>
    <dgm:cxn modelId="{3F5C87E7-BB4C-4A0B-A252-3829F8D7288D}" srcId="{20AF8FAA-DEE3-48F4-8466-090E2AB1A26E}" destId="{CE01516A-AB66-4A39-B577-9B77F090AD04}" srcOrd="1" destOrd="0" parTransId="{CAC6E105-3BE5-419D-8D60-A02B37FB5DC0}" sibTransId="{5B165365-75F8-4089-80A4-4B7E52ACC506}"/>
    <dgm:cxn modelId="{E50F3D1D-F60A-4B6A-92D8-0F2513367AFB}" type="presParOf" srcId="{05F019D8-0550-48FF-9651-1D226081476D}" destId="{2DAC2922-1FE6-44AF-967D-C9ABBB3B5169}" srcOrd="0" destOrd="0" presId="urn:microsoft.com/office/officeart/2005/8/layout/hChevron3"/>
    <dgm:cxn modelId="{03DC101A-17C8-4A9D-AB1A-4CB138A4D4EF}" type="presParOf" srcId="{05F019D8-0550-48FF-9651-1D226081476D}" destId="{2FC943FF-2654-460A-93C8-512FC028E872}" srcOrd="1" destOrd="0" presId="urn:microsoft.com/office/officeart/2005/8/layout/hChevron3"/>
    <dgm:cxn modelId="{ACBBEC51-D02D-45AB-9037-1EE6C2692CD2}" type="presParOf" srcId="{05F019D8-0550-48FF-9651-1D226081476D}" destId="{F9DA84E7-4935-4041-A685-B28EE7D286C5}" srcOrd="2" destOrd="0" presId="urn:microsoft.com/office/officeart/2005/8/layout/hChevron3"/>
  </dgm:cxnLst>
  <dgm:bg>
    <a:effectLst>
      <a:innerShdw blurRad="63500" dist="50800" dir="8100000">
        <a:prstClr val="black">
          <a:alpha val="50000"/>
        </a:prstClr>
      </a:innerShdw>
      <a:softEdge rad="635000"/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AF8FAA-DEE3-48F4-8466-090E2AB1A26E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A4E7AA80-DAFB-4261-ABB4-CE3A0130599B}">
      <dgm:prSet phldrT="[文字]" custT="1"/>
      <dgm:spPr>
        <a:solidFill>
          <a:srgbClr val="70AD47"/>
        </a:solidFill>
      </dgm:spPr>
      <dgm:t>
        <a:bodyPr lIns="0" rIns="0"/>
        <a:lstStyle/>
        <a:p>
          <a:r>
            <a:rPr lang="en-US" altLang="zh-TW" sz="1200" dirty="0"/>
            <a:t>1.</a:t>
          </a:r>
          <a:br>
            <a:rPr lang="en-US" altLang="zh-TW" sz="1200" dirty="0"/>
          </a:br>
          <a:r>
            <a:rPr lang="zh-TW" altLang="en-US" sz="1200" dirty="0"/>
            <a:t>點選繳費</a:t>
          </a:r>
          <a:r>
            <a:rPr lang="en-US" altLang="zh-TW" sz="1200" dirty="0"/>
            <a:t>/</a:t>
          </a:r>
          <a:r>
            <a:rPr lang="zh-TW" altLang="en-US" sz="1200" dirty="0"/>
            <a:t>紀錄</a:t>
          </a:r>
        </a:p>
      </dgm:t>
    </dgm:pt>
    <dgm:pt modelId="{2C438DBD-FE4E-4600-9ADC-B12081A6BFD2}" type="parTrans" cxnId="{2FBB91E1-8224-4A0E-8A85-145448B6B455}">
      <dgm:prSet/>
      <dgm:spPr/>
      <dgm:t>
        <a:bodyPr/>
        <a:lstStyle/>
        <a:p>
          <a:endParaRPr lang="zh-TW" altLang="en-US" sz="1200"/>
        </a:p>
      </dgm:t>
    </dgm:pt>
    <dgm:pt modelId="{82C85BAC-D4EE-4597-9E01-347E219BB0FB}" type="sibTrans" cxnId="{2FBB91E1-8224-4A0E-8A85-145448B6B455}">
      <dgm:prSet/>
      <dgm:spPr/>
      <dgm:t>
        <a:bodyPr/>
        <a:lstStyle/>
        <a:p>
          <a:endParaRPr lang="zh-TW" altLang="en-US" sz="1200"/>
        </a:p>
      </dgm:t>
    </dgm:pt>
    <dgm:pt modelId="{CE01516A-AB66-4A39-B577-9B77F090AD04}">
      <dgm:prSet phldrT="[文字]" custT="1"/>
      <dgm:spPr>
        <a:solidFill>
          <a:srgbClr val="70AD47"/>
        </a:solidFill>
      </dgm:spPr>
      <dgm:t>
        <a:bodyPr lIns="0" rIns="0"/>
        <a:lstStyle/>
        <a:p>
          <a:r>
            <a:rPr lang="en-US" altLang="zh-TW" sz="1200" dirty="0"/>
            <a:t>2.</a:t>
          </a:r>
          <a:br>
            <a:rPr lang="en-US" altLang="zh-TW" sz="1200" dirty="0"/>
          </a:br>
          <a:r>
            <a:rPr lang="zh-TW" altLang="en-US" sz="1200" dirty="0"/>
            <a:t>勾選需繳費單位</a:t>
          </a:r>
        </a:p>
      </dgm:t>
    </dgm:pt>
    <dgm:pt modelId="{CAC6E105-3BE5-419D-8D60-A02B37FB5DC0}" type="parTrans" cxnId="{3F5C87E7-BB4C-4A0B-A252-3829F8D7288D}">
      <dgm:prSet/>
      <dgm:spPr/>
      <dgm:t>
        <a:bodyPr/>
        <a:lstStyle/>
        <a:p>
          <a:endParaRPr lang="zh-TW" altLang="en-US"/>
        </a:p>
      </dgm:t>
    </dgm:pt>
    <dgm:pt modelId="{5B165365-75F8-4089-80A4-4B7E52ACC506}" type="sibTrans" cxnId="{3F5C87E7-BB4C-4A0B-A252-3829F8D7288D}">
      <dgm:prSet/>
      <dgm:spPr/>
      <dgm:t>
        <a:bodyPr/>
        <a:lstStyle/>
        <a:p>
          <a:endParaRPr lang="zh-TW" altLang="en-US"/>
        </a:p>
      </dgm:t>
    </dgm:pt>
    <dgm:pt modelId="{33BC7E49-430D-4795-AD53-4048E66CC03B}">
      <dgm:prSet phldrT="[文字]" custT="1"/>
      <dgm:spPr>
        <a:solidFill>
          <a:srgbClr val="70AD47"/>
        </a:solidFill>
      </dgm:spPr>
      <dgm:t>
        <a:bodyPr lIns="0" rIns="0"/>
        <a:lstStyle/>
        <a:p>
          <a:r>
            <a:rPr lang="en-US" altLang="zh-TW" sz="1200" dirty="0"/>
            <a:t>4.</a:t>
          </a:r>
          <a:br>
            <a:rPr lang="en-US" altLang="zh-TW" sz="1200" dirty="0"/>
          </a:br>
          <a:r>
            <a:rPr lang="zh-TW" altLang="en-US" sz="1200" dirty="0"/>
            <a:t>詢問前往繳費</a:t>
          </a:r>
        </a:p>
      </dgm:t>
    </dgm:pt>
    <dgm:pt modelId="{7B49DF23-298A-4194-B906-5C2BA027EEB2}" type="parTrans" cxnId="{CE5356C6-40F2-4571-B96D-562EA0481459}">
      <dgm:prSet/>
      <dgm:spPr/>
      <dgm:t>
        <a:bodyPr/>
        <a:lstStyle/>
        <a:p>
          <a:endParaRPr lang="zh-TW" altLang="en-US"/>
        </a:p>
      </dgm:t>
    </dgm:pt>
    <dgm:pt modelId="{E38566D1-CC04-45B2-99AF-909050B09FA5}" type="sibTrans" cxnId="{CE5356C6-40F2-4571-B96D-562EA0481459}">
      <dgm:prSet/>
      <dgm:spPr/>
      <dgm:t>
        <a:bodyPr/>
        <a:lstStyle/>
        <a:p>
          <a:endParaRPr lang="zh-TW" altLang="en-US"/>
        </a:p>
      </dgm:t>
    </dgm:pt>
    <dgm:pt modelId="{3CD51E6B-3925-466D-AF3C-03BC4DB71B7F}">
      <dgm:prSet phldrT="[文字]" custT="1"/>
      <dgm:spPr>
        <a:solidFill>
          <a:srgbClr val="70AD47"/>
        </a:solidFill>
      </dgm:spPr>
      <dgm:t>
        <a:bodyPr lIns="0" rIns="0"/>
        <a:lstStyle/>
        <a:p>
          <a:r>
            <a:rPr lang="en-US" altLang="zh-TW" sz="1200" dirty="0"/>
            <a:t>3.</a:t>
          </a:r>
          <a:br>
            <a:rPr lang="en-US" altLang="zh-TW" sz="1200" dirty="0"/>
          </a:br>
          <a:r>
            <a:rPr lang="zh-TW" altLang="en-US" sz="1200" dirty="0"/>
            <a:t>詢問是否產生繳費單</a:t>
          </a:r>
        </a:p>
      </dgm:t>
    </dgm:pt>
    <dgm:pt modelId="{3FD92400-74D9-4792-B21A-55F6514D1225}" type="parTrans" cxnId="{0CF23CFA-038D-4E4C-83D1-0A15E9973C8C}">
      <dgm:prSet/>
      <dgm:spPr/>
      <dgm:t>
        <a:bodyPr/>
        <a:lstStyle/>
        <a:p>
          <a:endParaRPr lang="zh-TW" altLang="en-US"/>
        </a:p>
      </dgm:t>
    </dgm:pt>
    <dgm:pt modelId="{BDD409FD-5750-4627-B7A9-B809F01D1312}" type="sibTrans" cxnId="{0CF23CFA-038D-4E4C-83D1-0A15E9973C8C}">
      <dgm:prSet/>
      <dgm:spPr/>
      <dgm:t>
        <a:bodyPr/>
        <a:lstStyle/>
        <a:p>
          <a:endParaRPr lang="zh-TW" altLang="en-US"/>
        </a:p>
      </dgm:t>
    </dgm:pt>
    <dgm:pt modelId="{D90E82F7-42C2-49A1-857D-E5053175BE55}">
      <dgm:prSet phldrT="[文字]" custT="1"/>
      <dgm:spPr>
        <a:solidFill>
          <a:srgbClr val="70AD47"/>
        </a:solidFill>
      </dgm:spPr>
      <dgm:t>
        <a:bodyPr lIns="0" rIns="0"/>
        <a:lstStyle/>
        <a:p>
          <a:r>
            <a:rPr lang="en-US" altLang="zh-TW" sz="1200" dirty="0"/>
            <a:t>5.</a:t>
          </a:r>
          <a:br>
            <a:rPr lang="en-US" altLang="zh-TW" sz="1200" dirty="0"/>
          </a:br>
          <a:r>
            <a:rPr lang="zh-TW" altLang="en-US" sz="1200" dirty="0"/>
            <a:t>產生繳費單，繳費</a:t>
          </a:r>
        </a:p>
      </dgm:t>
    </dgm:pt>
    <dgm:pt modelId="{2B45D68D-94DC-49F0-A7C4-DB7E8AAE0807}" type="parTrans" cxnId="{2A9D5820-3E5F-4CE3-9DCE-008A3C1F526D}">
      <dgm:prSet/>
      <dgm:spPr/>
      <dgm:t>
        <a:bodyPr/>
        <a:lstStyle/>
        <a:p>
          <a:endParaRPr lang="zh-TW" altLang="en-US"/>
        </a:p>
      </dgm:t>
    </dgm:pt>
    <dgm:pt modelId="{365A5F14-0E49-44F7-9823-392D0E8A3D38}" type="sibTrans" cxnId="{2A9D5820-3E5F-4CE3-9DCE-008A3C1F526D}">
      <dgm:prSet/>
      <dgm:spPr/>
      <dgm:t>
        <a:bodyPr/>
        <a:lstStyle/>
        <a:p>
          <a:endParaRPr lang="zh-TW" altLang="en-US"/>
        </a:p>
      </dgm:t>
    </dgm:pt>
    <dgm:pt modelId="{05F019D8-0550-48FF-9651-1D226081476D}" type="pres">
      <dgm:prSet presAssocID="{20AF8FAA-DEE3-48F4-8466-090E2AB1A26E}" presName="Name0" presStyleCnt="0">
        <dgm:presLayoutVars>
          <dgm:dir/>
          <dgm:resizeHandles val="exact"/>
        </dgm:presLayoutVars>
      </dgm:prSet>
      <dgm:spPr/>
    </dgm:pt>
    <dgm:pt modelId="{2DAC2922-1FE6-44AF-967D-C9ABBB3B5169}" type="pres">
      <dgm:prSet presAssocID="{A4E7AA80-DAFB-4261-ABB4-CE3A0130599B}" presName="parTxOnly" presStyleLbl="node1" presStyleIdx="0" presStyleCnt="5" custScaleX="62765">
        <dgm:presLayoutVars>
          <dgm:bulletEnabled val="1"/>
        </dgm:presLayoutVars>
      </dgm:prSet>
      <dgm:spPr/>
    </dgm:pt>
    <dgm:pt modelId="{2FC943FF-2654-460A-93C8-512FC028E872}" type="pres">
      <dgm:prSet presAssocID="{82C85BAC-D4EE-4597-9E01-347E219BB0FB}" presName="parSpace" presStyleCnt="0"/>
      <dgm:spPr/>
    </dgm:pt>
    <dgm:pt modelId="{F9DA84E7-4935-4041-A685-B28EE7D286C5}" type="pres">
      <dgm:prSet presAssocID="{CE01516A-AB66-4A39-B577-9B77F090AD04}" presName="parTxOnly" presStyleLbl="node1" presStyleIdx="1" presStyleCnt="5" custScaleX="73609">
        <dgm:presLayoutVars>
          <dgm:bulletEnabled val="1"/>
        </dgm:presLayoutVars>
      </dgm:prSet>
      <dgm:spPr/>
    </dgm:pt>
    <dgm:pt modelId="{5A192FC5-A38B-430F-92E7-332ADC4DFF48}" type="pres">
      <dgm:prSet presAssocID="{5B165365-75F8-4089-80A4-4B7E52ACC506}" presName="parSpace" presStyleCnt="0"/>
      <dgm:spPr/>
    </dgm:pt>
    <dgm:pt modelId="{8239A4CE-FA6F-42AD-A233-ED9447E235EF}" type="pres">
      <dgm:prSet presAssocID="{3CD51E6B-3925-466D-AF3C-03BC4DB71B7F}" presName="parTxOnly" presStyleLbl="node1" presStyleIdx="2" presStyleCnt="5" custScaleX="77641">
        <dgm:presLayoutVars>
          <dgm:bulletEnabled val="1"/>
        </dgm:presLayoutVars>
      </dgm:prSet>
      <dgm:spPr/>
    </dgm:pt>
    <dgm:pt modelId="{1CB9D954-17E5-456C-BCAA-18292248FE05}" type="pres">
      <dgm:prSet presAssocID="{BDD409FD-5750-4627-B7A9-B809F01D1312}" presName="parSpace" presStyleCnt="0"/>
      <dgm:spPr/>
    </dgm:pt>
    <dgm:pt modelId="{764F6B01-2896-43B4-B414-9810678B73E4}" type="pres">
      <dgm:prSet presAssocID="{33BC7E49-430D-4795-AD53-4048E66CC03B}" presName="parTxOnly" presStyleLbl="node1" presStyleIdx="3" presStyleCnt="5" custScaleX="60951">
        <dgm:presLayoutVars>
          <dgm:bulletEnabled val="1"/>
        </dgm:presLayoutVars>
      </dgm:prSet>
      <dgm:spPr/>
    </dgm:pt>
    <dgm:pt modelId="{9178A6D9-035A-48E9-B7DD-63299179BE2E}" type="pres">
      <dgm:prSet presAssocID="{E38566D1-CC04-45B2-99AF-909050B09FA5}" presName="parSpace" presStyleCnt="0"/>
      <dgm:spPr/>
    </dgm:pt>
    <dgm:pt modelId="{D7D21D40-1D02-4B04-BDCB-343243AC562E}" type="pres">
      <dgm:prSet presAssocID="{D90E82F7-42C2-49A1-857D-E5053175BE55}" presName="parTxOnly" presStyleLbl="node1" presStyleIdx="4" presStyleCnt="5" custScaleX="57121">
        <dgm:presLayoutVars>
          <dgm:bulletEnabled val="1"/>
        </dgm:presLayoutVars>
      </dgm:prSet>
      <dgm:spPr/>
    </dgm:pt>
  </dgm:ptLst>
  <dgm:cxnLst>
    <dgm:cxn modelId="{5D78D107-7BC1-4225-896F-5C070B616632}" type="presOf" srcId="{3CD51E6B-3925-466D-AF3C-03BC4DB71B7F}" destId="{8239A4CE-FA6F-42AD-A233-ED9447E235EF}" srcOrd="0" destOrd="0" presId="urn:microsoft.com/office/officeart/2005/8/layout/hChevron3"/>
    <dgm:cxn modelId="{2A9D5820-3E5F-4CE3-9DCE-008A3C1F526D}" srcId="{20AF8FAA-DEE3-48F4-8466-090E2AB1A26E}" destId="{D90E82F7-42C2-49A1-857D-E5053175BE55}" srcOrd="4" destOrd="0" parTransId="{2B45D68D-94DC-49F0-A7C4-DB7E8AAE0807}" sibTransId="{365A5F14-0E49-44F7-9823-392D0E8A3D38}"/>
    <dgm:cxn modelId="{24FD0237-CD2A-4784-8285-8007CA6FD83F}" type="presOf" srcId="{33BC7E49-430D-4795-AD53-4048E66CC03B}" destId="{764F6B01-2896-43B4-B414-9810678B73E4}" srcOrd="0" destOrd="0" presId="urn:microsoft.com/office/officeart/2005/8/layout/hChevron3"/>
    <dgm:cxn modelId="{CD05DD73-7D6F-42C2-9C3E-1933D43FD45B}" type="presOf" srcId="{20AF8FAA-DEE3-48F4-8466-090E2AB1A26E}" destId="{05F019D8-0550-48FF-9651-1D226081476D}" srcOrd="0" destOrd="0" presId="urn:microsoft.com/office/officeart/2005/8/layout/hChevron3"/>
    <dgm:cxn modelId="{62975DB3-E517-4DD9-AB86-E0CE54E1D3BD}" type="presOf" srcId="{CE01516A-AB66-4A39-B577-9B77F090AD04}" destId="{F9DA84E7-4935-4041-A685-B28EE7D286C5}" srcOrd="0" destOrd="0" presId="urn:microsoft.com/office/officeart/2005/8/layout/hChevron3"/>
    <dgm:cxn modelId="{638B48C0-4783-4574-8164-E18BF16699D0}" type="presOf" srcId="{D90E82F7-42C2-49A1-857D-E5053175BE55}" destId="{D7D21D40-1D02-4B04-BDCB-343243AC562E}" srcOrd="0" destOrd="0" presId="urn:microsoft.com/office/officeart/2005/8/layout/hChevron3"/>
    <dgm:cxn modelId="{CE5356C6-40F2-4571-B96D-562EA0481459}" srcId="{20AF8FAA-DEE3-48F4-8466-090E2AB1A26E}" destId="{33BC7E49-430D-4795-AD53-4048E66CC03B}" srcOrd="3" destOrd="0" parTransId="{7B49DF23-298A-4194-B906-5C2BA027EEB2}" sibTransId="{E38566D1-CC04-45B2-99AF-909050B09FA5}"/>
    <dgm:cxn modelId="{C55842DC-C498-4194-90AD-2ED819D31849}" type="presOf" srcId="{A4E7AA80-DAFB-4261-ABB4-CE3A0130599B}" destId="{2DAC2922-1FE6-44AF-967D-C9ABBB3B5169}" srcOrd="0" destOrd="0" presId="urn:microsoft.com/office/officeart/2005/8/layout/hChevron3"/>
    <dgm:cxn modelId="{2FBB91E1-8224-4A0E-8A85-145448B6B455}" srcId="{20AF8FAA-DEE3-48F4-8466-090E2AB1A26E}" destId="{A4E7AA80-DAFB-4261-ABB4-CE3A0130599B}" srcOrd="0" destOrd="0" parTransId="{2C438DBD-FE4E-4600-9ADC-B12081A6BFD2}" sibTransId="{82C85BAC-D4EE-4597-9E01-347E219BB0FB}"/>
    <dgm:cxn modelId="{3F5C87E7-BB4C-4A0B-A252-3829F8D7288D}" srcId="{20AF8FAA-DEE3-48F4-8466-090E2AB1A26E}" destId="{CE01516A-AB66-4A39-B577-9B77F090AD04}" srcOrd="1" destOrd="0" parTransId="{CAC6E105-3BE5-419D-8D60-A02B37FB5DC0}" sibTransId="{5B165365-75F8-4089-80A4-4B7E52ACC506}"/>
    <dgm:cxn modelId="{0CF23CFA-038D-4E4C-83D1-0A15E9973C8C}" srcId="{20AF8FAA-DEE3-48F4-8466-090E2AB1A26E}" destId="{3CD51E6B-3925-466D-AF3C-03BC4DB71B7F}" srcOrd="2" destOrd="0" parTransId="{3FD92400-74D9-4792-B21A-55F6514D1225}" sibTransId="{BDD409FD-5750-4627-B7A9-B809F01D1312}"/>
    <dgm:cxn modelId="{E50F3D1D-F60A-4B6A-92D8-0F2513367AFB}" type="presParOf" srcId="{05F019D8-0550-48FF-9651-1D226081476D}" destId="{2DAC2922-1FE6-44AF-967D-C9ABBB3B5169}" srcOrd="0" destOrd="0" presId="urn:microsoft.com/office/officeart/2005/8/layout/hChevron3"/>
    <dgm:cxn modelId="{03DC101A-17C8-4A9D-AB1A-4CB138A4D4EF}" type="presParOf" srcId="{05F019D8-0550-48FF-9651-1D226081476D}" destId="{2FC943FF-2654-460A-93C8-512FC028E872}" srcOrd="1" destOrd="0" presId="urn:microsoft.com/office/officeart/2005/8/layout/hChevron3"/>
    <dgm:cxn modelId="{ACBBEC51-D02D-45AB-9037-1EE6C2692CD2}" type="presParOf" srcId="{05F019D8-0550-48FF-9651-1D226081476D}" destId="{F9DA84E7-4935-4041-A685-B28EE7D286C5}" srcOrd="2" destOrd="0" presId="urn:microsoft.com/office/officeart/2005/8/layout/hChevron3"/>
    <dgm:cxn modelId="{4BF482B3-7AEC-4862-832B-5AD6EA7AF8B9}" type="presParOf" srcId="{05F019D8-0550-48FF-9651-1D226081476D}" destId="{5A192FC5-A38B-430F-92E7-332ADC4DFF48}" srcOrd="3" destOrd="0" presId="urn:microsoft.com/office/officeart/2005/8/layout/hChevron3"/>
    <dgm:cxn modelId="{B2DB9ADE-9075-486D-8B1F-F02635490AB0}" type="presParOf" srcId="{05F019D8-0550-48FF-9651-1D226081476D}" destId="{8239A4CE-FA6F-42AD-A233-ED9447E235EF}" srcOrd="4" destOrd="0" presId="urn:microsoft.com/office/officeart/2005/8/layout/hChevron3"/>
    <dgm:cxn modelId="{D60BD2A6-07F0-47E7-9264-7523914B8879}" type="presParOf" srcId="{05F019D8-0550-48FF-9651-1D226081476D}" destId="{1CB9D954-17E5-456C-BCAA-18292248FE05}" srcOrd="5" destOrd="0" presId="urn:microsoft.com/office/officeart/2005/8/layout/hChevron3"/>
    <dgm:cxn modelId="{DFB3E0D9-C077-4098-A00C-497E1E19953D}" type="presParOf" srcId="{05F019D8-0550-48FF-9651-1D226081476D}" destId="{764F6B01-2896-43B4-B414-9810678B73E4}" srcOrd="6" destOrd="0" presId="urn:microsoft.com/office/officeart/2005/8/layout/hChevron3"/>
    <dgm:cxn modelId="{9C635BD5-7BAB-49E9-80E7-B89AEA36ED4F}" type="presParOf" srcId="{05F019D8-0550-48FF-9651-1D226081476D}" destId="{9178A6D9-035A-48E9-B7DD-63299179BE2E}" srcOrd="7" destOrd="0" presId="urn:microsoft.com/office/officeart/2005/8/layout/hChevron3"/>
    <dgm:cxn modelId="{156BC047-E411-4B7F-865D-E6FECE46C950}" type="presParOf" srcId="{05F019D8-0550-48FF-9651-1D226081476D}" destId="{D7D21D40-1D02-4B04-BDCB-343243AC562E}" srcOrd="8" destOrd="0" presId="urn:microsoft.com/office/officeart/2005/8/layout/hChevron3"/>
  </dgm:cxnLst>
  <dgm:bg>
    <a:noFill/>
    <a:effectLst>
      <a:innerShdw blurRad="63500" dist="50800" dir="8100000">
        <a:prstClr val="black">
          <a:alpha val="50000"/>
        </a:prstClr>
      </a:innerShdw>
      <a:softEdge rad="635000"/>
    </a:effectLst>
  </dgm:bg>
  <dgm:whole>
    <a:ln w="12700"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69FF02-2615-4F9F-A4D5-D06804A18EC0}">
      <dsp:nvSpPr>
        <dsp:cNvPr id="0" name=""/>
        <dsp:cNvSpPr/>
      </dsp:nvSpPr>
      <dsp:spPr>
        <a:xfrm>
          <a:off x="956" y="0"/>
          <a:ext cx="1635893" cy="428248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2004" rIns="0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200" kern="1200" dirty="0"/>
            <a:t>1.</a:t>
          </a:r>
          <a:br>
            <a:rPr lang="en-US" altLang="zh-TW" sz="1200" kern="1200" dirty="0"/>
          </a:br>
          <a:r>
            <a:rPr lang="zh-TW" altLang="en-US" sz="1200" kern="1200" dirty="0"/>
            <a:t>點選報名</a:t>
          </a:r>
        </a:p>
      </dsp:txBody>
      <dsp:txXfrm>
        <a:off x="956" y="0"/>
        <a:ext cx="1528831" cy="428248"/>
      </dsp:txXfrm>
    </dsp:sp>
    <dsp:sp modelId="{2D7788DE-4964-41CF-B1F3-E4C9E0C28AEA}">
      <dsp:nvSpPr>
        <dsp:cNvPr id="0" name=""/>
        <dsp:cNvSpPr/>
      </dsp:nvSpPr>
      <dsp:spPr>
        <a:xfrm>
          <a:off x="1167790" y="0"/>
          <a:ext cx="2345299" cy="428248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2004" rIns="0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200" kern="1200" dirty="0"/>
            <a:t>2.</a:t>
          </a:r>
          <a:br>
            <a:rPr lang="en-US" altLang="zh-TW" sz="1200" kern="1200" dirty="0"/>
          </a:br>
          <a:r>
            <a:rPr lang="zh-TW" altLang="en-US" sz="1200" kern="1200" dirty="0"/>
            <a:t>報名頁面</a:t>
          </a:r>
        </a:p>
      </dsp:txBody>
      <dsp:txXfrm>
        <a:off x="1381914" y="0"/>
        <a:ext cx="1917051" cy="428248"/>
      </dsp:txXfrm>
    </dsp:sp>
    <dsp:sp modelId="{239A3142-F93E-4100-9272-9036311B3144}">
      <dsp:nvSpPr>
        <dsp:cNvPr id="0" name=""/>
        <dsp:cNvSpPr/>
      </dsp:nvSpPr>
      <dsp:spPr>
        <a:xfrm>
          <a:off x="3044029" y="0"/>
          <a:ext cx="2345299" cy="428248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2004" rIns="0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200" kern="1200" dirty="0"/>
            <a:t>3.</a:t>
          </a:r>
          <a:br>
            <a:rPr lang="en-US" altLang="zh-TW" sz="1200" kern="1200" dirty="0"/>
          </a:br>
          <a:r>
            <a:rPr lang="zh-TW" altLang="en-US" sz="1200" kern="1200" dirty="0"/>
            <a:t>勾選</a:t>
          </a:r>
          <a:r>
            <a:rPr lang="en-US" altLang="zh-TW" sz="1200" kern="1200" dirty="0"/>
            <a:t>”</a:t>
          </a:r>
          <a:r>
            <a:rPr lang="zh-TW" altLang="en-US" sz="1200" kern="1200" dirty="0"/>
            <a:t>詳細閱讀並同意</a:t>
          </a:r>
          <a:r>
            <a:rPr lang="en-US" altLang="zh-TW" sz="1200" kern="1200" dirty="0"/>
            <a:t>”</a:t>
          </a:r>
          <a:endParaRPr lang="zh-TW" altLang="en-US" sz="1200" kern="1200" dirty="0"/>
        </a:p>
      </dsp:txBody>
      <dsp:txXfrm>
        <a:off x="3258153" y="0"/>
        <a:ext cx="1917051" cy="428248"/>
      </dsp:txXfrm>
    </dsp:sp>
    <dsp:sp modelId="{4E465E4B-1A93-4AD5-A419-340D916703EE}">
      <dsp:nvSpPr>
        <dsp:cNvPr id="0" name=""/>
        <dsp:cNvSpPr/>
      </dsp:nvSpPr>
      <dsp:spPr>
        <a:xfrm>
          <a:off x="4920268" y="0"/>
          <a:ext cx="2345299" cy="428248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2004" rIns="0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200" kern="1200" dirty="0"/>
            <a:t>4.</a:t>
          </a:r>
          <a:br>
            <a:rPr lang="en-US" altLang="zh-TW" sz="1200" kern="1200" dirty="0"/>
          </a:br>
          <a:r>
            <a:rPr lang="zh-TW" altLang="en-US" sz="1200" kern="1200" dirty="0"/>
            <a:t>線上報名</a:t>
          </a:r>
        </a:p>
      </dsp:txBody>
      <dsp:txXfrm>
        <a:off x="5134392" y="0"/>
        <a:ext cx="1917051" cy="4282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AC2922-1FE6-44AF-967D-C9ABBB3B5169}">
      <dsp:nvSpPr>
        <dsp:cNvPr id="0" name=""/>
        <dsp:cNvSpPr/>
      </dsp:nvSpPr>
      <dsp:spPr>
        <a:xfrm>
          <a:off x="5569" y="0"/>
          <a:ext cx="3954251" cy="432048"/>
        </a:xfrm>
        <a:prstGeom prst="homePlate">
          <a:avLst/>
        </a:prstGeom>
        <a:solidFill>
          <a:srgbClr val="70AD4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2004" rIns="0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200" kern="1200" dirty="0"/>
            <a:t>1.</a:t>
          </a:r>
          <a:br>
            <a:rPr lang="en-US" altLang="zh-TW" sz="1200" kern="1200" dirty="0"/>
          </a:br>
          <a:r>
            <a:rPr lang="zh-TW" altLang="en-US" sz="1200" kern="1200" dirty="0"/>
            <a:t>輸入道館主帳號及帳密</a:t>
          </a:r>
        </a:p>
      </dsp:txBody>
      <dsp:txXfrm>
        <a:off x="5569" y="0"/>
        <a:ext cx="3846239" cy="432048"/>
      </dsp:txXfrm>
    </dsp:sp>
    <dsp:sp modelId="{F9DA84E7-4935-4041-A685-B28EE7D286C5}">
      <dsp:nvSpPr>
        <dsp:cNvPr id="0" name=""/>
        <dsp:cNvSpPr/>
      </dsp:nvSpPr>
      <dsp:spPr>
        <a:xfrm>
          <a:off x="3168970" y="0"/>
          <a:ext cx="3954251" cy="432048"/>
        </a:xfrm>
        <a:prstGeom prst="chevron">
          <a:avLst/>
        </a:prstGeom>
        <a:solidFill>
          <a:srgbClr val="70AD4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2004" rIns="0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200" kern="1200" dirty="0"/>
            <a:t>2.</a:t>
          </a:r>
          <a:br>
            <a:rPr lang="en-US" altLang="zh-TW" sz="1200" kern="1200" dirty="0"/>
          </a:br>
          <a:r>
            <a:rPr lang="zh-TW" altLang="en-US" sz="1200" kern="1200" dirty="0"/>
            <a:t>登入</a:t>
          </a:r>
        </a:p>
      </dsp:txBody>
      <dsp:txXfrm>
        <a:off x="3384994" y="0"/>
        <a:ext cx="3522203" cy="4320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AC2922-1FE6-44AF-967D-C9ABBB3B5169}">
      <dsp:nvSpPr>
        <dsp:cNvPr id="0" name=""/>
        <dsp:cNvSpPr/>
      </dsp:nvSpPr>
      <dsp:spPr>
        <a:xfrm>
          <a:off x="2195" y="0"/>
          <a:ext cx="2124162" cy="432048"/>
        </a:xfrm>
        <a:prstGeom prst="homePlate">
          <a:avLst/>
        </a:prstGeom>
        <a:solidFill>
          <a:srgbClr val="70AD4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2004" rIns="0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200" kern="1200" dirty="0"/>
            <a:t>1.</a:t>
          </a:r>
          <a:br>
            <a:rPr lang="en-US" altLang="zh-TW" sz="1200" kern="1200" dirty="0"/>
          </a:br>
          <a:r>
            <a:rPr lang="zh-TW" altLang="en-US" sz="1200" kern="1200" dirty="0"/>
            <a:t>點選繳費</a:t>
          </a:r>
          <a:r>
            <a:rPr lang="en-US" altLang="zh-TW" sz="1200" kern="1200" dirty="0"/>
            <a:t>/</a:t>
          </a:r>
          <a:r>
            <a:rPr lang="zh-TW" altLang="en-US" sz="1200" kern="1200" dirty="0"/>
            <a:t>紀錄</a:t>
          </a:r>
        </a:p>
      </dsp:txBody>
      <dsp:txXfrm>
        <a:off x="2195" y="0"/>
        <a:ext cx="2016150" cy="432048"/>
      </dsp:txXfrm>
    </dsp:sp>
    <dsp:sp modelId="{F9DA84E7-4935-4041-A685-B28EE7D286C5}">
      <dsp:nvSpPr>
        <dsp:cNvPr id="0" name=""/>
        <dsp:cNvSpPr/>
      </dsp:nvSpPr>
      <dsp:spPr>
        <a:xfrm>
          <a:off x="1449495" y="0"/>
          <a:ext cx="2491157" cy="432048"/>
        </a:xfrm>
        <a:prstGeom prst="chevron">
          <a:avLst/>
        </a:prstGeom>
        <a:solidFill>
          <a:srgbClr val="70AD4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2004" rIns="0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200" kern="1200" dirty="0"/>
            <a:t>2.</a:t>
          </a:r>
          <a:br>
            <a:rPr lang="en-US" altLang="zh-TW" sz="1200" kern="1200" dirty="0"/>
          </a:br>
          <a:r>
            <a:rPr lang="zh-TW" altLang="en-US" sz="1200" kern="1200" dirty="0"/>
            <a:t>勾選需繳費單位</a:t>
          </a:r>
        </a:p>
      </dsp:txBody>
      <dsp:txXfrm>
        <a:off x="1665519" y="0"/>
        <a:ext cx="2059109" cy="432048"/>
      </dsp:txXfrm>
    </dsp:sp>
    <dsp:sp modelId="{8239A4CE-FA6F-42AD-A233-ED9447E235EF}">
      <dsp:nvSpPr>
        <dsp:cNvPr id="0" name=""/>
        <dsp:cNvSpPr/>
      </dsp:nvSpPr>
      <dsp:spPr>
        <a:xfrm>
          <a:off x="3263790" y="0"/>
          <a:ext cx="2627612" cy="432048"/>
        </a:xfrm>
        <a:prstGeom prst="chevron">
          <a:avLst/>
        </a:prstGeom>
        <a:solidFill>
          <a:srgbClr val="70AD4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2004" rIns="0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200" kern="1200" dirty="0"/>
            <a:t>3.</a:t>
          </a:r>
          <a:br>
            <a:rPr lang="en-US" altLang="zh-TW" sz="1200" kern="1200" dirty="0"/>
          </a:br>
          <a:r>
            <a:rPr lang="zh-TW" altLang="en-US" sz="1200" kern="1200" dirty="0"/>
            <a:t>詢問是否產生繳費單</a:t>
          </a:r>
        </a:p>
      </dsp:txBody>
      <dsp:txXfrm>
        <a:off x="3479814" y="0"/>
        <a:ext cx="2195564" cy="432048"/>
      </dsp:txXfrm>
    </dsp:sp>
    <dsp:sp modelId="{764F6B01-2896-43B4-B414-9810678B73E4}">
      <dsp:nvSpPr>
        <dsp:cNvPr id="0" name=""/>
        <dsp:cNvSpPr/>
      </dsp:nvSpPr>
      <dsp:spPr>
        <a:xfrm>
          <a:off x="5214541" y="0"/>
          <a:ext cx="2062771" cy="432048"/>
        </a:xfrm>
        <a:prstGeom prst="chevron">
          <a:avLst/>
        </a:prstGeom>
        <a:solidFill>
          <a:srgbClr val="70AD4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2004" rIns="0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200" kern="1200" dirty="0"/>
            <a:t>4.</a:t>
          </a:r>
          <a:br>
            <a:rPr lang="en-US" altLang="zh-TW" sz="1200" kern="1200" dirty="0"/>
          </a:br>
          <a:r>
            <a:rPr lang="zh-TW" altLang="en-US" sz="1200" kern="1200" dirty="0"/>
            <a:t>詢問前往繳費</a:t>
          </a:r>
        </a:p>
      </dsp:txBody>
      <dsp:txXfrm>
        <a:off x="5430565" y="0"/>
        <a:ext cx="1630723" cy="432048"/>
      </dsp:txXfrm>
    </dsp:sp>
    <dsp:sp modelId="{D7D21D40-1D02-4B04-BDCB-343243AC562E}">
      <dsp:nvSpPr>
        <dsp:cNvPr id="0" name=""/>
        <dsp:cNvSpPr/>
      </dsp:nvSpPr>
      <dsp:spPr>
        <a:xfrm>
          <a:off x="6600450" y="0"/>
          <a:ext cx="1933152" cy="432048"/>
        </a:xfrm>
        <a:prstGeom prst="chevron">
          <a:avLst/>
        </a:prstGeom>
        <a:solidFill>
          <a:srgbClr val="70AD4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2004" rIns="0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200" kern="1200" dirty="0"/>
            <a:t>5.</a:t>
          </a:r>
          <a:br>
            <a:rPr lang="en-US" altLang="zh-TW" sz="1200" kern="1200" dirty="0"/>
          </a:br>
          <a:r>
            <a:rPr lang="zh-TW" altLang="en-US" sz="1200" kern="1200" dirty="0"/>
            <a:t>產生繳費單，繳費</a:t>
          </a:r>
        </a:p>
      </dsp:txBody>
      <dsp:txXfrm>
        <a:off x="6816474" y="0"/>
        <a:ext cx="1501104" cy="432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77DF9548-64B8-4B5A-AB4A-29EA38327A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D0FDB7C-2FF5-4DAF-B7F5-97F4E23BD49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720C2C0-CF4C-464A-AA21-B92A5BBF62C1}" type="datetimeFigureOut">
              <a:rPr lang="zh-TW" altLang="en-US"/>
              <a:pPr>
                <a:defRPr/>
              </a:pPr>
              <a:t>2020/3/18</a:t>
            </a:fld>
            <a:endParaRPr lang="zh-TW" altLang="en-US"/>
          </a:p>
        </p:txBody>
      </p:sp>
      <p:sp>
        <p:nvSpPr>
          <p:cNvPr id="4" name="投影片影像版面配置區 3">
            <a:extLst>
              <a:ext uri="{FF2B5EF4-FFF2-40B4-BE49-F238E27FC236}">
                <a16:creationId xmlns:a16="http://schemas.microsoft.com/office/drawing/2014/main" id="{86E6FB8E-0899-4408-8B91-8CD00DFAE9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>
            <a:extLst>
              <a:ext uri="{FF2B5EF4-FFF2-40B4-BE49-F238E27FC236}">
                <a16:creationId xmlns:a16="http://schemas.microsoft.com/office/drawing/2014/main" id="{57656256-B882-4C6D-99FA-DB415E9A7A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/>
              <a:t>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EFF3BFF-AF19-40D1-B828-0C103E54294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FA5C430-87CE-4B16-8A09-A565B54549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6F543D0-B8E7-424A-B1DC-50A4F7D2D17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>
            <a:extLst>
              <a:ext uri="{FF2B5EF4-FFF2-40B4-BE49-F238E27FC236}">
                <a16:creationId xmlns:a16="http://schemas.microsoft.com/office/drawing/2014/main" id="{B5BC37E1-66D4-4759-A620-DAAA134481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7800" y="2425700"/>
            <a:ext cx="6819507" cy="1143000"/>
          </a:xfrm>
        </p:spPr>
        <p:txBody>
          <a:bodyPr/>
          <a:lstStyle>
            <a:lvl1pPr algn="r">
              <a:defRPr sz="4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383435" y="3568700"/>
            <a:ext cx="4890758" cy="457200"/>
          </a:xfrm>
        </p:spPr>
        <p:txBody>
          <a:bodyPr/>
          <a:lstStyle>
            <a:lvl1pPr marL="0" indent="0" algn="r">
              <a:buFontTx/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zh-TW" altLang="en-US" noProof="0" dirty="0"/>
              <a:t>按一下以編輯母片副標題樣式</a:t>
            </a:r>
          </a:p>
        </p:txBody>
      </p:sp>
      <p:sp>
        <p:nvSpPr>
          <p:cNvPr id="5" name="投影片編號版面配置區 1">
            <a:extLst>
              <a:ext uri="{FF2B5EF4-FFF2-40B4-BE49-F238E27FC236}">
                <a16:creationId xmlns:a16="http://schemas.microsoft.com/office/drawing/2014/main" id="{D7900BEE-F285-4165-98FC-3930F529A6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27800" y="6492875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1026BACD-1CE9-44EE-8853-5E2C0A47D2D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740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56181" y="63500"/>
            <a:ext cx="8029215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1"/>
          </p:nvPr>
        </p:nvSpPr>
        <p:spPr>
          <a:xfrm>
            <a:off x="555625" y="1216058"/>
            <a:ext cx="8029575" cy="4873657"/>
          </a:xfrm>
        </p:spPr>
        <p:txBody>
          <a:bodyPr/>
          <a:lstStyle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投影片編號版面配置區 1">
            <a:extLst>
              <a:ext uri="{FF2B5EF4-FFF2-40B4-BE49-F238E27FC236}">
                <a16:creationId xmlns:a16="http://schemas.microsoft.com/office/drawing/2014/main" id="{777D4DF8-8D02-4F9A-AD07-58801A420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27800" y="6492875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4AB96438-886B-4992-8FD3-509F38FED71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943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>
            <a:extLst>
              <a:ext uri="{FF2B5EF4-FFF2-40B4-BE49-F238E27FC236}">
                <a16:creationId xmlns:a16="http://schemas.microsoft.com/office/drawing/2014/main" id="{6C16866F-103D-4046-8BA4-11C40AF4A6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95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95047" y="2926411"/>
            <a:ext cx="3553906" cy="1005176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228410" y="4317659"/>
            <a:ext cx="2458580" cy="508988"/>
          </a:xfrm>
        </p:spPr>
        <p:txBody>
          <a:bodyPr/>
          <a:lstStyle>
            <a:lvl1pPr marL="0" indent="0" algn="ctr">
              <a:buNone/>
              <a:defRPr sz="20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投影片編號版面配置區 1">
            <a:extLst>
              <a:ext uri="{FF2B5EF4-FFF2-40B4-BE49-F238E27FC236}">
                <a16:creationId xmlns:a16="http://schemas.microsoft.com/office/drawing/2014/main" id="{F8D40C86-B4F3-411A-ADCA-13D838EE85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27800" y="6492875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D7967E77-467F-4191-A7EF-881D10C75EB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7065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56181" y="63500"/>
            <a:ext cx="8029215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投影片編號版面配置區 1">
            <a:extLst>
              <a:ext uri="{FF2B5EF4-FFF2-40B4-BE49-F238E27FC236}">
                <a16:creationId xmlns:a16="http://schemas.microsoft.com/office/drawing/2014/main" id="{079756DA-3810-4AFF-A300-09B72BA77B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27800" y="6492875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B5A6CADB-1D48-48E9-BFA6-2744D75C494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3785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6">
            <a:extLst>
              <a:ext uri="{FF2B5EF4-FFF2-40B4-BE49-F238E27FC236}">
                <a16:creationId xmlns:a16="http://schemas.microsoft.com/office/drawing/2014/main" id="{B2EA7134-73D9-4B9B-AA8C-D40036B113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1">
            <a:extLst>
              <a:ext uri="{FF2B5EF4-FFF2-40B4-BE49-F238E27FC236}">
                <a16:creationId xmlns:a16="http://schemas.microsoft.com/office/drawing/2014/main" id="{6DC04909-87BD-413E-81BD-DD9B05B2C1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27800" y="6492875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872967DB-801B-4E13-8EC4-3ADAEF9E4ED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0505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9" y="1412778"/>
            <a:ext cx="8568952" cy="5256583"/>
          </a:xfrm>
        </p:spPr>
        <p:txBody>
          <a:bodyPr/>
          <a:lstStyle>
            <a:lvl2pPr marL="742950" indent="-285750">
              <a:buFont typeface="Arial" panose="020B0604020202020204" pitchFamily="34" charset="0"/>
              <a:buChar char="‒"/>
              <a:defRPr/>
            </a:lvl2pPr>
            <a:lvl3pPr marL="1143000" indent="-228600">
              <a:buFont typeface="Arial" panose="020B0604020202020204" pitchFamily="34" charset="0"/>
              <a:buChar char="‒"/>
              <a:defRPr/>
            </a:lvl3pPr>
            <a:lvl4pPr marL="1600200" indent="-228600">
              <a:buFont typeface="Arial" panose="020B0604020202020204" pitchFamily="34" charset="0"/>
              <a:buChar char="‒"/>
              <a:defRPr/>
            </a:lvl4pPr>
            <a:lvl5pPr marL="2057400" indent="-228600">
              <a:buFont typeface="Arial" panose="020B0604020202020204" pitchFamily="34" charset="0"/>
              <a:buChar char="‒"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04950" y="282575"/>
            <a:ext cx="70993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lv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投影片編號版面配置區 1">
            <a:extLst>
              <a:ext uri="{FF2B5EF4-FFF2-40B4-BE49-F238E27FC236}">
                <a16:creationId xmlns:a16="http://schemas.microsoft.com/office/drawing/2014/main" id="{C441B258-1B51-49FB-9320-62139E6CD5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749CCE7E-6897-4877-B04A-9E1006141E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773058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4"/>
          <p:cNvSpPr>
            <a:spLocks noGrp="1"/>
          </p:cNvSpPr>
          <p:nvPr>
            <p:ph sz="quarter" idx="11"/>
          </p:nvPr>
        </p:nvSpPr>
        <p:spPr>
          <a:xfrm>
            <a:off x="395536" y="1700808"/>
            <a:ext cx="8352928" cy="496828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6923112" cy="940966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5" name="投影片編號版面配置區 2">
            <a:extLst>
              <a:ext uri="{FF2B5EF4-FFF2-40B4-BE49-F238E27FC236}">
                <a16:creationId xmlns:a16="http://schemas.microsoft.com/office/drawing/2014/main" id="{6C1ADE14-2252-4A44-97E5-5CAB28F2D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2950" y="6519863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D7EF62F2-DF55-4A14-85C6-15A832238B3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911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3">
            <a:extLst>
              <a:ext uri="{FF2B5EF4-FFF2-40B4-BE49-F238E27FC236}">
                <a16:creationId xmlns:a16="http://schemas.microsoft.com/office/drawing/2014/main" id="{7BE3286D-8C5D-4CC6-A51B-7FFA8E7232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188"/>
            <a:ext cx="91440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圖片 7">
            <a:extLst>
              <a:ext uri="{FF2B5EF4-FFF2-40B4-BE49-F238E27FC236}">
                <a16:creationId xmlns:a16="http://schemas.microsoft.com/office/drawing/2014/main" id="{0B00D7B7-A5BB-4032-9ABB-028E26A2B3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1" r="3548"/>
          <a:stretch>
            <a:fillRect/>
          </a:stretch>
        </p:blipFill>
        <p:spPr bwMode="auto">
          <a:xfrm>
            <a:off x="361950" y="6132513"/>
            <a:ext cx="841692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>
            <a:extLst>
              <a:ext uri="{FF2B5EF4-FFF2-40B4-BE49-F238E27FC236}">
                <a16:creationId xmlns:a16="http://schemas.microsoft.com/office/drawing/2014/main" id="{9430678B-4499-4971-81FD-8B956BFB99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55625" y="63500"/>
            <a:ext cx="80295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6190F90-DB43-447F-BEA1-88FB259032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7800" y="1041400"/>
            <a:ext cx="8785225" cy="522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pic>
        <p:nvPicPr>
          <p:cNvPr id="1030" name="圖片 9">
            <a:extLst>
              <a:ext uri="{FF2B5EF4-FFF2-40B4-BE49-F238E27FC236}">
                <a16:creationId xmlns:a16="http://schemas.microsoft.com/office/drawing/2014/main" id="{7BB8B2A4-0F96-43D5-A6DD-D8E7CEC903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6462713"/>
            <a:ext cx="28384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微軟正黑體" panose="020B0604030504040204" pitchFamily="34" charset="-12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微軟正黑體" panose="020B0604030504040204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微軟正黑體" panose="020B0604030504040204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微軟正黑體" panose="020B0604030504040204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微軟正黑體" panose="020B0604030504040204" pitchFamily="34" charset="-12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tx2"/>
          </a:solidFill>
          <a:latin typeface="Tahoma" panose="020B0604030504040204" pitchFamily="34" charset="0"/>
          <a:ea typeface="華康新儷中黑" pitchFamily="2" charset="-12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tx2"/>
          </a:solidFill>
          <a:latin typeface="Tahoma" panose="020B0604030504040204" pitchFamily="34" charset="0"/>
          <a:ea typeface="華康新儷中黑" pitchFamily="2" charset="-12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tx2"/>
          </a:solidFill>
          <a:latin typeface="Tahoma" panose="020B0604030504040204" pitchFamily="34" charset="0"/>
          <a:ea typeface="華康新儷中黑" pitchFamily="2" charset="-12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tx2"/>
          </a:solidFill>
          <a:latin typeface="Tahoma" panose="020B0604030504040204" pitchFamily="34" charset="0"/>
          <a:ea typeface="華康新儷中黑" pitchFamily="2" charset="-12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rgbClr val="F8CBAD"/>
        </a:buClr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微軟正黑體" panose="020B0604030504040204" pitchFamily="34" charset="-12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F8CBAD"/>
        </a:buClr>
        <a:buSzPct val="80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微軟正黑體" panose="020B0604030504040204" pitchFamily="34" charset="-12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rgbClr val="F8CBAD"/>
        </a:buClr>
        <a:buSzPct val="75000"/>
        <a:buFont typeface="Wingdings" panose="05000000000000000000" pitchFamily="2" charset="2"/>
        <a:buChar char="l"/>
        <a:defRPr kern="1200">
          <a:solidFill>
            <a:schemeClr val="tx1"/>
          </a:solidFill>
          <a:latin typeface="+mn-lt"/>
          <a:ea typeface="+mn-ea"/>
          <a:cs typeface="微軟正黑體" panose="020B0604030504040204" pitchFamily="34" charset="-12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rgbClr val="F8CBAD"/>
        </a:buClr>
        <a:buFont typeface="Wingdings" panose="05000000000000000000" pitchFamily="2" charset="2"/>
        <a:buChar char="l"/>
        <a:defRPr sz="1500" kern="1200">
          <a:solidFill>
            <a:schemeClr val="tx1"/>
          </a:solidFill>
          <a:latin typeface="+mn-lt"/>
          <a:ea typeface="+mn-ea"/>
          <a:cs typeface="微軟正黑體" panose="020B0604030504040204" pitchFamily="34" charset="-12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rgbClr val="F8CBAD"/>
        </a:buClr>
        <a:buSzPct val="85000"/>
        <a:buFont typeface="Wingdings" panose="05000000000000000000" pitchFamily="2" charset="2"/>
        <a:buChar char="l"/>
        <a:defRPr sz="1300" kern="1200">
          <a:solidFill>
            <a:schemeClr val="tx1"/>
          </a:solidFill>
          <a:latin typeface="+mn-lt"/>
          <a:ea typeface="+mn-ea"/>
          <a:cs typeface="微軟正黑體" panose="020B0604030504040204" pitchFamily="34" charset="-12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11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10.png"/><Relationship Id="rId9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7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3.xml"/><Relationship Id="rId12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21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20.png"/><Relationship Id="rId4" Type="http://schemas.openxmlformats.org/officeDocument/2006/relationships/diagramData" Target="../diagrams/data3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字版面配置區 2">
            <a:extLst>
              <a:ext uri="{FF2B5EF4-FFF2-40B4-BE49-F238E27FC236}">
                <a16:creationId xmlns:a16="http://schemas.microsoft.com/office/drawing/2014/main" id="{C5704679-CB52-4C81-94B3-A46FE4ADC9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28975" y="4318000"/>
            <a:ext cx="2457450" cy="5080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243" name="投影片編號版面配置區 3">
            <a:extLst>
              <a:ext uri="{FF2B5EF4-FFF2-40B4-BE49-F238E27FC236}">
                <a16:creationId xmlns:a16="http://schemas.microsoft.com/office/drawing/2014/main" id="{CEFBC8A4-CB47-4EBE-8E8A-9D4E72886E7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fld id="{E6DF87B6-C9E9-48B7-BE0E-BE84C96CC393}" type="slidenum">
              <a:rPr lang="zh-TW" altLang="en-US" smtClean="0">
                <a:solidFill>
                  <a:schemeClr val="bg1"/>
                </a:solidFill>
                <a:ea typeface="新細明體" panose="02020500000000000000" pitchFamily="18" charset="-120"/>
              </a:rPr>
              <a:pPr/>
              <a:t>1</a:t>
            </a:fld>
            <a:endParaRPr lang="zh-TW" altLang="en-US">
              <a:solidFill>
                <a:schemeClr val="bg1"/>
              </a:solidFill>
              <a:ea typeface="新細明體" panose="02020500000000000000" pitchFamily="18" charset="-120"/>
            </a:endParaRPr>
          </a:p>
        </p:txBody>
      </p:sp>
      <p:pic>
        <p:nvPicPr>
          <p:cNvPr id="10244" name="圖片 5">
            <a:extLst>
              <a:ext uri="{FF2B5EF4-FFF2-40B4-BE49-F238E27FC236}">
                <a16:creationId xmlns:a16="http://schemas.microsoft.com/office/drawing/2014/main" id="{A1F35D61-6BBC-49F9-B428-C83F2F539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688" y="1965325"/>
            <a:ext cx="2938462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EDDFDCE9-6730-40A9-9BB9-E602525B1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羽球會費繳費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256CF22-8D7B-4B82-9760-25E0A566FD6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登入羽球報名網站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 報名</a:t>
            </a:r>
            <a:r>
              <a:rPr lang="en-US" altLang="zh-TW" dirty="0"/>
              <a:t>109</a:t>
            </a:r>
            <a:r>
              <a:rPr lang="zh-TW" altLang="en-US" dirty="0"/>
              <a:t>年羽毛球協會會員會費繳交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點選繳費</a:t>
            </a:r>
            <a:r>
              <a:rPr lang="en-US" altLang="zh-TW" dirty="0"/>
              <a:t>/</a:t>
            </a:r>
            <a:r>
              <a:rPr lang="zh-TW" altLang="en-US" dirty="0"/>
              <a:t>紀錄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產生繳費單繳費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繳費成功可以查詢已繳費的名單</a:t>
            </a:r>
            <a:endParaRPr lang="en-US" altLang="zh-TW" dirty="0"/>
          </a:p>
          <a:p>
            <a:r>
              <a:rPr lang="en-US" altLang="zh-TW" dirty="0"/>
              <a:t>6.</a:t>
            </a:r>
            <a:r>
              <a:rPr lang="zh-TW" altLang="en-US" dirty="0"/>
              <a:t>協會人員可匯出查看已付款的繳費單單號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A834A04-B726-4AED-91DB-7372CCA76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967E77-467F-4191-A7EF-881D10C75EBC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7174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34431CAB-32EF-4783-AF38-4C21260DA6D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768350" y="960438"/>
            <a:ext cx="3802063" cy="3709987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8569C74A-B93E-443F-ABEF-55A80A9A8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084" y="2333393"/>
            <a:ext cx="4479053" cy="2441014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27B8B143-2F02-429C-92CE-99FB2E2DE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498" y="3504050"/>
            <a:ext cx="913279" cy="1167800"/>
          </a:xfrm>
          <a:prstGeom prst="rect">
            <a:avLst/>
          </a:prstGeom>
        </p:spPr>
      </p:pic>
      <p:sp>
        <p:nvSpPr>
          <p:cNvPr id="6" name="標題 5">
            <a:extLst>
              <a:ext uri="{FF2B5EF4-FFF2-40B4-BE49-F238E27FC236}">
                <a16:creationId xmlns:a16="http://schemas.microsoft.com/office/drawing/2014/main" id="{A657E610-5847-49FD-B686-5410F534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625" y="63500"/>
            <a:ext cx="8029575" cy="914400"/>
          </a:xfrm>
        </p:spPr>
        <p:txBody>
          <a:bodyPr/>
          <a:lstStyle/>
          <a:p>
            <a:pPr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賽事列表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開始報名</a:t>
            </a:r>
            <a:endParaRPr lang="zh-TW" altLang="en-US" dirty="0"/>
          </a:p>
        </p:txBody>
      </p:sp>
      <p:sp>
        <p:nvSpPr>
          <p:cNvPr id="11269" name="投影片編號版面配置區 3">
            <a:extLst>
              <a:ext uri="{FF2B5EF4-FFF2-40B4-BE49-F238E27FC236}">
                <a16:creationId xmlns:a16="http://schemas.microsoft.com/office/drawing/2014/main" id="{0E5B7610-9B55-4D22-A451-7CF953C5FD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fld id="{B3CB21E9-0958-4C7C-8DF8-87CB312B7B90}" type="slidenum">
              <a:rPr lang="zh-TW" altLang="en-US" smtClean="0">
                <a:ea typeface="新細明體" panose="02020500000000000000" pitchFamily="18" charset="-120"/>
              </a:rPr>
              <a:pPr/>
              <a:t>3</a:t>
            </a:fld>
            <a:endParaRPr lang="zh-TW" altLang="en-US">
              <a:ea typeface="新細明體" panose="02020500000000000000" pitchFamily="18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51FD3F6C-0C94-45DC-A0B4-BED149076C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5950" y="2468563"/>
            <a:ext cx="2065338" cy="67627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BE7AA619-E101-4C5A-8AC4-855B8E049B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1513" y="3465513"/>
            <a:ext cx="2009775" cy="67945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1272" name="Picture 31" descr="Yellow Curved Arrow Large">
            <a:extLst>
              <a:ext uri="{FF2B5EF4-FFF2-40B4-BE49-F238E27FC236}">
                <a16:creationId xmlns:a16="http://schemas.microsoft.com/office/drawing/2014/main" id="{DF7F2501-C6CB-41F8-A343-5A7A5F29C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38080" flipH="1">
            <a:off x="1887538" y="4013200"/>
            <a:ext cx="639762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3" name="群組 16">
            <a:extLst>
              <a:ext uri="{FF2B5EF4-FFF2-40B4-BE49-F238E27FC236}">
                <a16:creationId xmlns:a16="http://schemas.microsoft.com/office/drawing/2014/main" id="{4EFE0FDC-C718-4857-AC86-3EF04BF379B1}"/>
              </a:ext>
            </a:extLst>
          </p:cNvPr>
          <p:cNvGrpSpPr>
            <a:grpSpLocks/>
          </p:cNvGrpSpPr>
          <p:nvPr/>
        </p:nvGrpSpPr>
        <p:grpSpPr bwMode="auto">
          <a:xfrm>
            <a:off x="6527800" y="4629150"/>
            <a:ext cx="2057400" cy="914400"/>
            <a:chOff x="274238" y="4806275"/>
            <a:chExt cx="1550914" cy="791803"/>
          </a:xfrm>
        </p:grpSpPr>
        <p:sp>
          <p:nvSpPr>
            <p:cNvPr id="13" name="圓角矩形 40">
              <a:extLst>
                <a:ext uri="{FF2B5EF4-FFF2-40B4-BE49-F238E27FC236}">
                  <a16:creationId xmlns:a16="http://schemas.microsoft.com/office/drawing/2014/main" id="{D6E08EF0-77BE-4C6A-ACB1-5BD80515F5E4}"/>
                </a:ext>
              </a:extLst>
            </p:cNvPr>
            <p:cNvSpPr/>
            <p:nvPr/>
          </p:nvSpPr>
          <p:spPr bwMode="auto">
            <a:xfrm>
              <a:off x="274238" y="5031829"/>
              <a:ext cx="1550914" cy="566249"/>
            </a:xfrm>
            <a:prstGeom prst="round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b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endParaRPr lang="en-US" altLang="zh-TW" sz="1600" dirty="0">
                <a:highlight>
                  <a:srgbClr val="FFFFFF"/>
                </a:highlight>
                <a:latin typeface="+mn-ea"/>
              </a:endParaRPr>
            </a:p>
            <a:p>
              <a:pPr>
                <a:defRPr/>
              </a:pPr>
              <a:r>
                <a:rPr lang="zh-TW" altLang="en-US" sz="1600" dirty="0">
                  <a:highlight>
                    <a:srgbClr val="FFFFFF"/>
                  </a:highlight>
                  <a:latin typeface="+mn-ea"/>
                </a:rPr>
                <a:t>勾選方框方可線上報名</a:t>
              </a:r>
            </a:p>
          </p:txBody>
        </p:sp>
        <p:sp>
          <p:nvSpPr>
            <p:cNvPr id="14" name="圓角矩形 41">
              <a:extLst>
                <a:ext uri="{FF2B5EF4-FFF2-40B4-BE49-F238E27FC236}">
                  <a16:creationId xmlns:a16="http://schemas.microsoft.com/office/drawing/2014/main" id="{A78A11EF-E77B-4F3D-A1E2-03AD14663589}"/>
                </a:ext>
              </a:extLst>
            </p:cNvPr>
            <p:cNvSpPr/>
            <p:nvPr/>
          </p:nvSpPr>
          <p:spPr bwMode="auto">
            <a:xfrm>
              <a:off x="384334" y="4806275"/>
              <a:ext cx="910684" cy="25156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TW" altLang="en-US" b="1" dirty="0">
                  <a:solidFill>
                    <a:schemeClr val="tx1"/>
                  </a:solidFill>
                  <a:latin typeface="微軟正黑體" pitchFamily="34" charset="-120"/>
                </a:rPr>
                <a:t>補充說明</a:t>
              </a:r>
            </a:p>
          </p:txBody>
        </p: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1AF7DB0B-6411-406F-816A-EAD793C95B44}"/>
              </a:ext>
            </a:extLst>
          </p:cNvPr>
          <p:cNvSpPr/>
          <p:nvPr/>
        </p:nvSpPr>
        <p:spPr bwMode="auto">
          <a:xfrm>
            <a:off x="1227138" y="4389438"/>
            <a:ext cx="425450" cy="314325"/>
          </a:xfrm>
          <a:prstGeom prst="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0000"/>
          <a:lstStyle/>
          <a:p>
            <a:pPr>
              <a:defRPr/>
            </a:pPr>
            <a:endParaRPr lang="zh-TW" altLang="en-US" sz="2000" dirty="0" err="1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1275" name="Picture 31" descr="Yellow Curved Arrow Large">
            <a:extLst>
              <a:ext uri="{FF2B5EF4-FFF2-40B4-BE49-F238E27FC236}">
                <a16:creationId xmlns:a16="http://schemas.microsoft.com/office/drawing/2014/main" id="{0275D5E0-0672-4AC1-992C-962AEC8AC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8110" flipH="1">
            <a:off x="6297613" y="2725738"/>
            <a:ext cx="660400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31" descr="Yellow Curved Arrow Large">
            <a:extLst>
              <a:ext uri="{FF2B5EF4-FFF2-40B4-BE49-F238E27FC236}">
                <a16:creationId xmlns:a16="http://schemas.microsoft.com/office/drawing/2014/main" id="{41396CDD-0CB7-4442-B6B3-CFFF7D9D9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64889">
            <a:off x="8344694" y="2797969"/>
            <a:ext cx="714375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資料庫圖表 17">
            <a:extLst>
              <a:ext uri="{FF2B5EF4-FFF2-40B4-BE49-F238E27FC236}">
                <a16:creationId xmlns:a16="http://schemas.microsoft.com/office/drawing/2014/main" id="{D84241FE-86F7-4C2A-AACE-D1BC8AE13E9B}"/>
              </a:ext>
            </a:extLst>
          </p:cNvPr>
          <p:cNvGraphicFramePr/>
          <p:nvPr/>
        </p:nvGraphicFramePr>
        <p:xfrm>
          <a:off x="821200" y="5823154"/>
          <a:ext cx="7266525" cy="428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9" name="矩形 18">
            <a:extLst>
              <a:ext uri="{FF2B5EF4-FFF2-40B4-BE49-F238E27FC236}">
                <a16:creationId xmlns:a16="http://schemas.microsoft.com/office/drawing/2014/main" id="{D4C99774-C6A7-4554-AEE0-B6BE199FF734}"/>
              </a:ext>
            </a:extLst>
          </p:cNvPr>
          <p:cNvSpPr/>
          <p:nvPr/>
        </p:nvSpPr>
        <p:spPr bwMode="auto">
          <a:xfrm>
            <a:off x="4306319" y="4352131"/>
            <a:ext cx="676275" cy="230187"/>
          </a:xfrm>
          <a:prstGeom prst="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0000"/>
          <a:lstStyle/>
          <a:p>
            <a:pPr>
              <a:defRPr/>
            </a:pPr>
            <a:endParaRPr lang="zh-TW" altLang="en-US" sz="2000" dirty="0" err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20" name="流程圖: 接點 19">
            <a:extLst>
              <a:ext uri="{FF2B5EF4-FFF2-40B4-BE49-F238E27FC236}">
                <a16:creationId xmlns:a16="http://schemas.microsoft.com/office/drawing/2014/main" id="{58A8EFAE-42F9-49FA-821D-37E2FC148AF0}"/>
              </a:ext>
            </a:extLst>
          </p:cNvPr>
          <p:cNvSpPr/>
          <p:nvPr/>
        </p:nvSpPr>
        <p:spPr>
          <a:xfrm>
            <a:off x="4080894" y="4247356"/>
            <a:ext cx="304800" cy="303212"/>
          </a:xfrm>
          <a:prstGeom prst="flowChartConnector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rgbClr val="FF0000"/>
                </a:solidFill>
              </a:rPr>
              <a:t>2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1" name="流程圖: 接點 20">
            <a:extLst>
              <a:ext uri="{FF2B5EF4-FFF2-40B4-BE49-F238E27FC236}">
                <a16:creationId xmlns:a16="http://schemas.microsoft.com/office/drawing/2014/main" id="{CDDCA308-5260-436B-B333-0DF0AC0752D7}"/>
              </a:ext>
            </a:extLst>
          </p:cNvPr>
          <p:cNvSpPr/>
          <p:nvPr/>
        </p:nvSpPr>
        <p:spPr>
          <a:xfrm>
            <a:off x="1014413" y="4164013"/>
            <a:ext cx="304800" cy="303212"/>
          </a:xfrm>
          <a:prstGeom prst="flowChartConnector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rgbClr val="FF0000"/>
                </a:solidFill>
              </a:rPr>
              <a:t>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636A94A-EA19-41B7-84B5-3EA713068638}"/>
              </a:ext>
            </a:extLst>
          </p:cNvPr>
          <p:cNvSpPr/>
          <p:nvPr/>
        </p:nvSpPr>
        <p:spPr bwMode="auto">
          <a:xfrm>
            <a:off x="2441695" y="2687006"/>
            <a:ext cx="2954755" cy="1472243"/>
          </a:xfrm>
          <a:prstGeom prst="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0000"/>
          <a:lstStyle/>
          <a:p>
            <a:pPr>
              <a:defRPr/>
            </a:pPr>
            <a:endParaRPr lang="zh-TW" altLang="en-US" sz="2000" dirty="0" err="1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內容版面配置區 4">
            <a:extLst>
              <a:ext uri="{FF2B5EF4-FFF2-40B4-BE49-F238E27FC236}">
                <a16:creationId xmlns:a16="http://schemas.microsoft.com/office/drawing/2014/main" id="{0252297C-419E-439A-AEA3-778E9F15A838}"/>
              </a:ext>
            </a:extLst>
          </p:cNvPr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463" y="1060450"/>
            <a:ext cx="8353425" cy="4503738"/>
          </a:xfrm>
        </p:spPr>
      </p:pic>
      <p:sp>
        <p:nvSpPr>
          <p:cNvPr id="12291" name="投影片編號版面配置區 3">
            <a:extLst>
              <a:ext uri="{FF2B5EF4-FFF2-40B4-BE49-F238E27FC236}">
                <a16:creationId xmlns:a16="http://schemas.microsoft.com/office/drawing/2014/main" id="{0979D413-29B1-489D-BFC9-AAEC019FFC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fld id="{D991A754-FF09-48CD-901E-B7C6C91EAE08}" type="slidenum">
              <a:rPr lang="zh-TW" altLang="en-US" smtClean="0">
                <a:solidFill>
                  <a:srgbClr val="898989"/>
                </a:solidFill>
                <a:ea typeface="新細明體" panose="02020500000000000000" pitchFamily="18" charset="-120"/>
              </a:rPr>
              <a:pPr/>
              <a:t>4</a:t>
            </a:fld>
            <a:endParaRPr lang="zh-TW" altLang="en-US">
              <a:solidFill>
                <a:srgbClr val="898989"/>
              </a:solidFill>
              <a:ea typeface="新細明體" panose="02020500000000000000" pitchFamily="18" charset="-120"/>
            </a:endParaRPr>
          </a:p>
        </p:txBody>
      </p:sp>
      <p:sp>
        <p:nvSpPr>
          <p:cNvPr id="7" name="標題 2">
            <a:extLst>
              <a:ext uri="{FF2B5EF4-FFF2-40B4-BE49-F238E27FC236}">
                <a16:creationId xmlns:a16="http://schemas.microsoft.com/office/drawing/2014/main" id="{BE5B3EE7-7B96-440F-9EEA-494DF6EB9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3" y="-17463"/>
            <a:ext cx="8048625" cy="94138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微軟正黑體" panose="020B0604030504040204" pitchFamily="34" charset="-12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Tahoma" panose="020B0604030504040204" pitchFamily="34" charset="0"/>
                <a:ea typeface="華康新儷中黑" pitchFamily="2" charset="-12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Tahoma" panose="020B0604030504040204" pitchFamily="34" charset="0"/>
                <a:ea typeface="華康新儷中黑" pitchFamily="2" charset="-12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Tahoma" panose="020B0604030504040204" pitchFamily="34" charset="0"/>
                <a:ea typeface="華康新儷中黑" pitchFamily="2" charset="-12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50" b="1">
                <a:solidFill>
                  <a:schemeClr val="tx2"/>
                </a:solidFill>
                <a:latin typeface="Tahoma" panose="020B0604030504040204" pitchFamily="34" charset="0"/>
                <a:ea typeface="華康新儷中黑" pitchFamily="2" charset="-120"/>
              </a:defRPr>
            </a:lvl9pPr>
          </a:lstStyle>
          <a:p>
            <a:pPr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開始報名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登入</a:t>
            </a:r>
          </a:p>
        </p:txBody>
      </p:sp>
      <p:graphicFrame>
        <p:nvGraphicFramePr>
          <p:cNvPr id="11" name="資料庫圖表 10">
            <a:extLst>
              <a:ext uri="{FF2B5EF4-FFF2-40B4-BE49-F238E27FC236}">
                <a16:creationId xmlns:a16="http://schemas.microsoft.com/office/drawing/2014/main" id="{D4FB5ED5-54B1-4086-B978-C80F30AC2B0A}"/>
              </a:ext>
            </a:extLst>
          </p:cNvPr>
          <p:cNvGraphicFramePr/>
          <p:nvPr/>
        </p:nvGraphicFramePr>
        <p:xfrm>
          <a:off x="846680" y="5776858"/>
          <a:ext cx="7128791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矩形 17">
            <a:extLst>
              <a:ext uri="{FF2B5EF4-FFF2-40B4-BE49-F238E27FC236}">
                <a16:creationId xmlns:a16="http://schemas.microsoft.com/office/drawing/2014/main" id="{2D7EE435-C54C-49A7-9A32-C60A143ED985}"/>
              </a:ext>
            </a:extLst>
          </p:cNvPr>
          <p:cNvSpPr/>
          <p:nvPr/>
        </p:nvSpPr>
        <p:spPr bwMode="auto">
          <a:xfrm>
            <a:off x="3643313" y="4303713"/>
            <a:ext cx="2584450" cy="442912"/>
          </a:xfrm>
          <a:prstGeom prst="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0000"/>
          <a:lstStyle/>
          <a:p>
            <a:pPr>
              <a:defRPr/>
            </a:pPr>
            <a:endParaRPr lang="zh-TW" altLang="en-US" sz="2000" dirty="0" err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20" name="Oval 20">
            <a:extLst>
              <a:ext uri="{FF2B5EF4-FFF2-40B4-BE49-F238E27FC236}">
                <a16:creationId xmlns:a16="http://schemas.microsoft.com/office/drawing/2014/main" id="{AED7F1E4-CBF8-4221-948A-5A2290E78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4238" y="4151313"/>
            <a:ext cx="331787" cy="33972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zh-TW" sz="2215" dirty="0">
                <a:solidFill>
                  <a:srgbClr val="FF0000"/>
                </a:solidFill>
                <a:latin typeface="+mj-ea"/>
                <a:ea typeface="+mj-ea"/>
              </a:rPr>
              <a:t>2</a:t>
            </a:r>
          </a:p>
        </p:txBody>
      </p:sp>
      <p:grpSp>
        <p:nvGrpSpPr>
          <p:cNvPr id="12296" name="群組 16">
            <a:extLst>
              <a:ext uri="{FF2B5EF4-FFF2-40B4-BE49-F238E27FC236}">
                <a16:creationId xmlns:a16="http://schemas.microsoft.com/office/drawing/2014/main" id="{22A331C8-A6C7-43E1-82B9-DD0E9EA75DCE}"/>
              </a:ext>
            </a:extLst>
          </p:cNvPr>
          <p:cNvGrpSpPr>
            <a:grpSpLocks/>
          </p:cNvGrpSpPr>
          <p:nvPr/>
        </p:nvGrpSpPr>
        <p:grpSpPr bwMode="auto">
          <a:xfrm>
            <a:off x="608013" y="3962400"/>
            <a:ext cx="2095430" cy="940904"/>
            <a:chOff x="274236" y="4806275"/>
            <a:chExt cx="1686225" cy="814250"/>
          </a:xfrm>
        </p:grpSpPr>
        <p:sp>
          <p:nvSpPr>
            <p:cNvPr id="16" name="圓角矩形 40">
              <a:extLst>
                <a:ext uri="{FF2B5EF4-FFF2-40B4-BE49-F238E27FC236}">
                  <a16:creationId xmlns:a16="http://schemas.microsoft.com/office/drawing/2014/main" id="{75483E67-E17A-44B1-BEF5-ED6004FA8AD4}"/>
                </a:ext>
              </a:extLst>
            </p:cNvPr>
            <p:cNvSpPr/>
            <p:nvPr/>
          </p:nvSpPr>
          <p:spPr bwMode="auto">
            <a:xfrm>
              <a:off x="274236" y="5031828"/>
              <a:ext cx="1686225" cy="588697"/>
            </a:xfrm>
            <a:prstGeom prst="roundRect">
              <a:avLst>
                <a:gd name="adj" fmla="val 9312"/>
              </a:avLst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b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zh-TW" altLang="en-US" sz="1600" dirty="0">
                  <a:highlight>
                    <a:srgbClr val="FFFFFF"/>
                  </a:highlight>
                  <a:latin typeface="+mj-ea"/>
                </a:rPr>
                <a:t>帳號：身分證號</a:t>
              </a:r>
              <a:endParaRPr lang="en-US" altLang="zh-TW" sz="1600" dirty="0">
                <a:highlight>
                  <a:srgbClr val="FFFFFF"/>
                </a:highlight>
                <a:latin typeface="+mj-ea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zh-TW" altLang="en-US" sz="1600" dirty="0">
                  <a:highlight>
                    <a:srgbClr val="FFFFFF"/>
                  </a:highlight>
                  <a:latin typeface="+mj-ea"/>
                </a:rPr>
                <a:t>密碼：</a:t>
              </a:r>
              <a:r>
                <a:rPr lang="en-US" altLang="zh-TW" sz="1600" dirty="0">
                  <a:highlight>
                    <a:srgbClr val="FFFFFF"/>
                  </a:highlight>
                  <a:latin typeface="+mj-ea"/>
                </a:rPr>
                <a:t>123</a:t>
              </a:r>
              <a:endParaRPr lang="zh-TW" altLang="en-US" sz="1600" dirty="0">
                <a:highlight>
                  <a:srgbClr val="FFFFFF"/>
                </a:highlight>
                <a:latin typeface="+mj-ea"/>
              </a:endParaRPr>
            </a:p>
          </p:txBody>
        </p:sp>
        <p:sp>
          <p:nvSpPr>
            <p:cNvPr id="17" name="圓角矩形 41">
              <a:extLst>
                <a:ext uri="{FF2B5EF4-FFF2-40B4-BE49-F238E27FC236}">
                  <a16:creationId xmlns:a16="http://schemas.microsoft.com/office/drawing/2014/main" id="{70A7E9CD-DBF9-475E-93FB-5338486BD0F7}"/>
                </a:ext>
              </a:extLst>
            </p:cNvPr>
            <p:cNvSpPr/>
            <p:nvPr/>
          </p:nvSpPr>
          <p:spPr bwMode="auto">
            <a:xfrm>
              <a:off x="384100" y="4806275"/>
              <a:ext cx="912125" cy="25140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TW" altLang="en-US" b="1" dirty="0">
                  <a:solidFill>
                    <a:schemeClr val="tx1"/>
                  </a:solidFill>
                  <a:latin typeface="微軟正黑體" pitchFamily="34" charset="-120"/>
                </a:rPr>
                <a:t>補充說明</a:t>
              </a:r>
            </a:p>
          </p:txBody>
        </p:sp>
      </p:grpSp>
      <p:pic>
        <p:nvPicPr>
          <p:cNvPr id="12297" name="圖片 1">
            <a:extLst>
              <a:ext uri="{FF2B5EF4-FFF2-40B4-BE49-F238E27FC236}">
                <a16:creationId xmlns:a16="http://schemas.microsoft.com/office/drawing/2014/main" id="{8839DD45-9083-46F7-BD10-70417921C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1093788"/>
            <a:ext cx="24479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圖片 4">
            <a:extLst>
              <a:ext uri="{FF2B5EF4-FFF2-40B4-BE49-F238E27FC236}">
                <a16:creationId xmlns:a16="http://schemas.microsoft.com/office/drawing/2014/main" id="{5FE566AA-40C6-4BA8-B449-B29C58845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108075"/>
            <a:ext cx="28940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圖片 5">
            <a:extLst>
              <a:ext uri="{FF2B5EF4-FFF2-40B4-BE49-F238E27FC236}">
                <a16:creationId xmlns:a16="http://schemas.microsoft.com/office/drawing/2014/main" id="{D3306174-DAAA-4CDB-B40D-0CD97E0F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3" y="2143125"/>
            <a:ext cx="108267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B155F525-CA92-49AB-8718-7778C60A7803}"/>
              </a:ext>
            </a:extLst>
          </p:cNvPr>
          <p:cNvSpPr/>
          <p:nvPr/>
        </p:nvSpPr>
        <p:spPr bwMode="auto">
          <a:xfrm>
            <a:off x="3589338" y="3192463"/>
            <a:ext cx="2584450" cy="835025"/>
          </a:xfrm>
          <a:prstGeom prst="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0000"/>
          <a:lstStyle/>
          <a:p>
            <a:pPr>
              <a:defRPr/>
            </a:pPr>
            <a:endParaRPr lang="zh-TW" altLang="en-US" sz="2000" dirty="0" err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19" name="Oval 20">
            <a:extLst>
              <a:ext uri="{FF2B5EF4-FFF2-40B4-BE49-F238E27FC236}">
                <a16:creationId xmlns:a16="http://schemas.microsoft.com/office/drawing/2014/main" id="{FE9F9B77-1D93-479B-96A9-FD5093F22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5338" y="3021013"/>
            <a:ext cx="331787" cy="33972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zh-TW" sz="2215" dirty="0">
                <a:solidFill>
                  <a:srgbClr val="FF0000"/>
                </a:solidFill>
                <a:latin typeface="+mj-ea"/>
                <a:ea typeface="+mj-ea"/>
              </a:rPr>
              <a:t>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2090E9D2-D4AB-4E2B-BE51-70978C0B36D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531985" y="1002384"/>
            <a:ext cx="4702393" cy="3588217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E3265376-5652-4485-A3EE-F1EA65155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960" y="1503446"/>
            <a:ext cx="4290143" cy="310773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5" name="標題 4">
            <a:extLst>
              <a:ext uri="{FF2B5EF4-FFF2-40B4-BE49-F238E27FC236}">
                <a16:creationId xmlns:a16="http://schemas.microsoft.com/office/drawing/2014/main" id="{CA6C7364-3BC0-4C61-B9AC-5C9BBC3EA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產生繳費條碼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7B9557F-A57A-417A-9F80-666A7F88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EF62F2-DF55-4A14-85C6-15A832238B37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E1CEAD4-B95E-45D6-96D8-E564BB832160}"/>
              </a:ext>
            </a:extLst>
          </p:cNvPr>
          <p:cNvSpPr/>
          <p:nvPr/>
        </p:nvSpPr>
        <p:spPr bwMode="auto">
          <a:xfrm>
            <a:off x="3871384" y="2652032"/>
            <a:ext cx="565389" cy="255108"/>
          </a:xfrm>
          <a:prstGeom prst="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F0CE50B-BB67-4761-99A5-66C1D1529A1D}"/>
              </a:ext>
            </a:extLst>
          </p:cNvPr>
          <p:cNvSpPr/>
          <p:nvPr/>
        </p:nvSpPr>
        <p:spPr bwMode="auto">
          <a:xfrm>
            <a:off x="8298756" y="1993659"/>
            <a:ext cx="572456" cy="221135"/>
          </a:xfrm>
          <a:prstGeom prst="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ea"/>
              <a:ea typeface="+mn-ea"/>
            </a:endParaRPr>
          </a:p>
        </p:txBody>
      </p:sp>
      <p:graphicFrame>
        <p:nvGraphicFramePr>
          <p:cNvPr id="9" name="資料庫圖表 8">
            <a:extLst>
              <a:ext uri="{FF2B5EF4-FFF2-40B4-BE49-F238E27FC236}">
                <a16:creationId xmlns:a16="http://schemas.microsoft.com/office/drawing/2014/main" id="{EB8B2042-0757-4A12-9034-E2EF0980AA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5231665"/>
              </p:ext>
            </p:extLst>
          </p:nvPr>
        </p:nvGraphicFramePr>
        <p:xfrm>
          <a:off x="156510" y="5827495"/>
          <a:ext cx="8535798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1" name="群組 16">
            <a:extLst>
              <a:ext uri="{FF2B5EF4-FFF2-40B4-BE49-F238E27FC236}">
                <a16:creationId xmlns:a16="http://schemas.microsoft.com/office/drawing/2014/main" id="{05741096-5E8D-4F2E-B0A3-77C5DC6345FB}"/>
              </a:ext>
            </a:extLst>
          </p:cNvPr>
          <p:cNvGrpSpPr>
            <a:grpSpLocks/>
          </p:cNvGrpSpPr>
          <p:nvPr/>
        </p:nvGrpSpPr>
        <p:grpSpPr bwMode="auto">
          <a:xfrm>
            <a:off x="5661205" y="857128"/>
            <a:ext cx="2227654" cy="1031999"/>
            <a:chOff x="274236" y="4806275"/>
            <a:chExt cx="1792628" cy="893083"/>
          </a:xfrm>
        </p:grpSpPr>
        <p:sp>
          <p:nvSpPr>
            <p:cNvPr id="22" name="圓角矩形 40">
              <a:extLst>
                <a:ext uri="{FF2B5EF4-FFF2-40B4-BE49-F238E27FC236}">
                  <a16:creationId xmlns:a16="http://schemas.microsoft.com/office/drawing/2014/main" id="{9677FFF9-D1A2-48B4-9886-D389B7E5E289}"/>
                </a:ext>
              </a:extLst>
            </p:cNvPr>
            <p:cNvSpPr/>
            <p:nvPr/>
          </p:nvSpPr>
          <p:spPr bwMode="auto">
            <a:xfrm>
              <a:off x="274236" y="5031828"/>
              <a:ext cx="1792628" cy="667530"/>
            </a:xfrm>
            <a:prstGeom prst="roundRect">
              <a:avLst>
                <a:gd name="adj" fmla="val 9312"/>
              </a:avLst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b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zh-TW" altLang="en-US" sz="1600" dirty="0">
                  <a:highlight>
                    <a:srgbClr val="FFFFFF"/>
                  </a:highlight>
                  <a:latin typeface="+mj-ea"/>
                </a:rPr>
                <a:t>如需報帳請填寫發票抬頭及統一編號</a:t>
              </a:r>
            </a:p>
          </p:txBody>
        </p:sp>
        <p:sp>
          <p:nvSpPr>
            <p:cNvPr id="23" name="圓角矩形 41">
              <a:extLst>
                <a:ext uri="{FF2B5EF4-FFF2-40B4-BE49-F238E27FC236}">
                  <a16:creationId xmlns:a16="http://schemas.microsoft.com/office/drawing/2014/main" id="{CB2C5C80-EF69-4BE3-BB1C-C71EBF2E468E}"/>
                </a:ext>
              </a:extLst>
            </p:cNvPr>
            <p:cNvSpPr/>
            <p:nvPr/>
          </p:nvSpPr>
          <p:spPr bwMode="auto">
            <a:xfrm>
              <a:off x="384100" y="4806275"/>
              <a:ext cx="912125" cy="25140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TW" altLang="en-US" b="1" dirty="0">
                  <a:solidFill>
                    <a:schemeClr val="tx1"/>
                  </a:solidFill>
                  <a:latin typeface="微軟正黑體" pitchFamily="34" charset="-120"/>
                </a:rPr>
                <a:t>補充說明</a:t>
              </a:r>
            </a:p>
          </p:txBody>
        </p:sp>
      </p:grpSp>
      <p:pic>
        <p:nvPicPr>
          <p:cNvPr id="25" name="Picture 31" descr="Yellow Curved Arrow Large">
            <a:extLst>
              <a:ext uri="{FF2B5EF4-FFF2-40B4-BE49-F238E27FC236}">
                <a16:creationId xmlns:a16="http://schemas.microsoft.com/office/drawing/2014/main" id="{EE4B71E7-1C7C-4827-BCE1-DAE59509D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9084" flipH="1">
            <a:off x="4128582" y="2297092"/>
            <a:ext cx="82239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內容版面配置區 4">
            <a:extLst>
              <a:ext uri="{FF2B5EF4-FFF2-40B4-BE49-F238E27FC236}">
                <a16:creationId xmlns:a16="http://schemas.microsoft.com/office/drawing/2014/main" id="{E35B1E73-37EE-4E08-81A9-3C25AD2657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6423436" y="2259748"/>
            <a:ext cx="2475927" cy="103967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26DFA274-F575-4373-855C-415CA89761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27800" y="3231644"/>
            <a:ext cx="2613823" cy="123902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6" name="Picture 31" descr="Yellow Curved Arrow Large">
            <a:extLst>
              <a:ext uri="{FF2B5EF4-FFF2-40B4-BE49-F238E27FC236}">
                <a16:creationId xmlns:a16="http://schemas.microsoft.com/office/drawing/2014/main" id="{FD6E30A7-7820-4E72-AC78-719D92778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87906">
            <a:off x="8028940" y="3070932"/>
            <a:ext cx="59367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1" descr="Yellow Curved Arrow Large">
            <a:extLst>
              <a:ext uri="{FF2B5EF4-FFF2-40B4-BE49-F238E27FC236}">
                <a16:creationId xmlns:a16="http://schemas.microsoft.com/office/drawing/2014/main" id="{C1AC8553-E8B0-4A64-8B7D-FAD7B782B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25911">
            <a:off x="6223518" y="3909698"/>
            <a:ext cx="608564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2BA14C04-93C2-4D82-B26B-1B7A66A25BDB}"/>
              </a:ext>
            </a:extLst>
          </p:cNvPr>
          <p:cNvSpPr/>
          <p:nvPr/>
        </p:nvSpPr>
        <p:spPr bwMode="auto">
          <a:xfrm>
            <a:off x="7998487" y="2948737"/>
            <a:ext cx="467249" cy="259925"/>
          </a:xfrm>
          <a:prstGeom prst="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8D0D56C-2228-471B-8E97-A25CA63F66B4}"/>
              </a:ext>
            </a:extLst>
          </p:cNvPr>
          <p:cNvSpPr/>
          <p:nvPr/>
        </p:nvSpPr>
        <p:spPr bwMode="auto">
          <a:xfrm>
            <a:off x="8189407" y="4091385"/>
            <a:ext cx="462986" cy="316958"/>
          </a:xfrm>
          <a:prstGeom prst="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ea"/>
              <a:ea typeface="+mn-ea"/>
            </a:endParaRPr>
          </a:p>
        </p:txBody>
      </p:sp>
      <p:pic>
        <p:nvPicPr>
          <p:cNvPr id="20" name="Picture 31" descr="Yellow Curved Arrow Large">
            <a:extLst>
              <a:ext uri="{FF2B5EF4-FFF2-40B4-BE49-F238E27FC236}">
                <a16:creationId xmlns:a16="http://schemas.microsoft.com/office/drawing/2014/main" id="{72605304-EDC3-4B1F-8FDA-E8043E63B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09955">
            <a:off x="8128710" y="1955753"/>
            <a:ext cx="674052" cy="112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EC9A822D-D4B5-4CD2-A441-83B5E7E2558F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6385" b="4644"/>
          <a:stretch/>
        </p:blipFill>
        <p:spPr>
          <a:xfrm>
            <a:off x="2318810" y="3289477"/>
            <a:ext cx="4179259" cy="256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02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編號版面配置區 1">
            <a:extLst>
              <a:ext uri="{FF2B5EF4-FFF2-40B4-BE49-F238E27FC236}">
                <a16:creationId xmlns:a16="http://schemas.microsoft.com/office/drawing/2014/main" id="{6C3DDABA-9EF6-4344-8531-B0323D54521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fld id="{3381A757-5FA6-4174-A1D5-5693B4BB58F4}" type="slidenum">
              <a:rPr lang="zh-TW" altLang="en-US" smtClean="0">
                <a:solidFill>
                  <a:schemeClr val="bg1"/>
                </a:solidFill>
                <a:ea typeface="新細明體" panose="02020500000000000000" pitchFamily="18" charset="-120"/>
                <a:cs typeface="微軟正黑體" panose="020B0604030504040204" pitchFamily="34" charset="-120"/>
              </a:rPr>
              <a:pPr/>
              <a:t>6</a:t>
            </a:fld>
            <a:endParaRPr lang="zh-TW" altLang="en-US">
              <a:solidFill>
                <a:schemeClr val="bg1"/>
              </a:solidFill>
              <a:ea typeface="新細明體" panose="02020500000000000000" pitchFamily="18" charset="-120"/>
              <a:cs typeface="微軟正黑體" panose="020B0604030504040204" pitchFamily="34" charset="-120"/>
            </a:endParaRPr>
          </a:p>
        </p:txBody>
      </p:sp>
      <p:pic>
        <p:nvPicPr>
          <p:cNvPr id="26627" name="圖片 3">
            <a:extLst>
              <a:ext uri="{FF2B5EF4-FFF2-40B4-BE49-F238E27FC236}">
                <a16:creationId xmlns:a16="http://schemas.microsoft.com/office/drawing/2014/main" id="{398F2133-0B99-4CE4-A784-CCF64D368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4267200"/>
            <a:ext cx="134620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2_17_tidalwav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000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ea"/>
            <a:ea typeface="+mn-ea"/>
          </a:defRPr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V2_17_tidalwav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2_17_tidalwav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2_17_tidalwav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2_17_tidalwav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2_17_tidalwav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2_17_tidalwav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2_17_tidalwav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nosoft_MS2017.potx" id="{A7C195DE-D0C7-4B76-8D5C-3D7E53B4044D}" vid="{E9B76001-44ED-4718-A966-402B8210FA8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Innosoft_MS2017</Template>
  <TotalTime>11030</TotalTime>
  <Words>188</Words>
  <Application>Microsoft Office PowerPoint</Application>
  <PresentationFormat>如螢幕大小 (4:3)</PresentationFormat>
  <Paragraphs>39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2" baseType="lpstr">
      <vt:lpstr>微軟正黑體</vt:lpstr>
      <vt:lpstr>Arial</vt:lpstr>
      <vt:lpstr>Calibri</vt:lpstr>
      <vt:lpstr>Tahoma</vt:lpstr>
      <vt:lpstr>Wingdings</vt:lpstr>
      <vt:lpstr>V2_17_tidalwave</vt:lpstr>
      <vt:lpstr>PowerPoint 簡報</vt:lpstr>
      <vt:lpstr>羽球會費繳費</vt:lpstr>
      <vt:lpstr>賽事列表-開始報名</vt:lpstr>
      <vt:lpstr>PowerPoint 簡報</vt:lpstr>
      <vt:lpstr>產生繳費條碼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會議物件</dc:title>
  <dc:creator>tanchi</dc:creator>
  <cp:lastModifiedBy>安力 凌</cp:lastModifiedBy>
  <cp:revision>886</cp:revision>
  <dcterms:created xsi:type="dcterms:W3CDTF">2017-07-12T01:24:46Z</dcterms:created>
  <dcterms:modified xsi:type="dcterms:W3CDTF">2020-03-18T05:35:40Z</dcterms:modified>
</cp:coreProperties>
</file>